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56" r:id="rId5"/>
    <p:sldId id="285" r:id="rId6"/>
    <p:sldId id="270" r:id="rId7"/>
    <p:sldId id="274" r:id="rId8"/>
    <p:sldId id="275" r:id="rId9"/>
    <p:sldId id="279" r:id="rId10"/>
    <p:sldId id="281" r:id="rId11"/>
    <p:sldId id="282" r:id="rId12"/>
    <p:sldId id="286" r:id="rId13"/>
    <p:sldId id="271" r:id="rId14"/>
    <p:sldId id="283" r:id="rId15"/>
    <p:sldId id="268" r:id="rId16"/>
    <p:sldId id="284" r:id="rId17"/>
    <p:sldId id="269" r:id="rId18"/>
    <p:sldId id="273" r:id="rId19"/>
    <p:sldId id="26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364"/>
    <a:srgbClr val="ECE7E3"/>
    <a:srgbClr val="94BDA3"/>
    <a:srgbClr val="212945"/>
    <a:srgbClr val="B2B2B2"/>
    <a:srgbClr val="C310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87284C-A054-4D71-BD25-D2BEBF35AC66}" v="6" dt="2025-09-24T21:55:22.5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3" d="100"/>
          <a:sy n="63" d="100"/>
        </p:scale>
        <p:origin x="804" y="32"/>
      </p:cViewPr>
      <p:guideLst/>
    </p:cSldViewPr>
  </p:slideViewPr>
  <p:notesTextViewPr>
    <p:cViewPr>
      <p:scale>
        <a:sx n="1" d="1"/>
        <a:sy n="1" d="1"/>
      </p:scale>
      <p:origin x="0" y="0"/>
    </p:cViewPr>
  </p:notesTextViewPr>
  <p:notesViewPr>
    <p:cSldViewPr snapToGrid="0" showGuides="1">
      <p:cViewPr varScale="1">
        <p:scale>
          <a:sx n="80" d="100"/>
          <a:sy n="80" d="100"/>
        </p:scale>
        <p:origin x="391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jit Jacob" userId="577c5381-e63e-4ef7-a586-8931186e8f80" providerId="ADAL" clId="{8887284C-A054-4D71-BD25-D2BEBF35AC66}"/>
    <pc:docChg chg="custSel addSld delSld modSld sldOrd">
      <pc:chgData name="Ajit Jacob" userId="577c5381-e63e-4ef7-a586-8931186e8f80" providerId="ADAL" clId="{8887284C-A054-4D71-BD25-D2BEBF35AC66}" dt="2025-09-25T06:46:55.343" v="961" actId="20577"/>
      <pc:docMkLst>
        <pc:docMk/>
      </pc:docMkLst>
      <pc:sldChg chg="modSp mod">
        <pc:chgData name="Ajit Jacob" userId="577c5381-e63e-4ef7-a586-8931186e8f80" providerId="ADAL" clId="{8887284C-A054-4D71-BD25-D2BEBF35AC66}" dt="2025-09-25T06:46:55.343" v="961" actId="20577"/>
        <pc:sldMkLst>
          <pc:docMk/>
          <pc:sldMk cId="2767691415" sldId="256"/>
        </pc:sldMkLst>
        <pc:spChg chg="mod">
          <ac:chgData name="Ajit Jacob" userId="577c5381-e63e-4ef7-a586-8931186e8f80" providerId="ADAL" clId="{8887284C-A054-4D71-BD25-D2BEBF35AC66}" dt="2025-09-25T06:46:55.343" v="961" actId="20577"/>
          <ac:spMkLst>
            <pc:docMk/>
            <pc:sldMk cId="2767691415" sldId="256"/>
            <ac:spMk id="7" creationId="{6116D5E6-DC11-4AC5-9C4F-C4803F2AD52F}"/>
          </ac:spMkLst>
        </pc:spChg>
      </pc:sldChg>
      <pc:sldChg chg="modSp mod">
        <pc:chgData name="Ajit Jacob" userId="577c5381-e63e-4ef7-a586-8931186e8f80" providerId="ADAL" clId="{8887284C-A054-4D71-BD25-D2BEBF35AC66}" dt="2025-09-25T05:40:52.657" v="878" actId="20577"/>
        <pc:sldMkLst>
          <pc:docMk/>
          <pc:sldMk cId="938165279" sldId="262"/>
        </pc:sldMkLst>
        <pc:spChg chg="mod">
          <ac:chgData name="Ajit Jacob" userId="577c5381-e63e-4ef7-a586-8931186e8f80" providerId="ADAL" clId="{8887284C-A054-4D71-BD25-D2BEBF35AC66}" dt="2025-09-25T05:40:52.657" v="878" actId="20577"/>
          <ac:spMkLst>
            <pc:docMk/>
            <pc:sldMk cId="938165279" sldId="262"/>
            <ac:spMk id="4" creationId="{F85ADD48-36F3-406E-9455-F17B60288A6E}"/>
          </ac:spMkLst>
        </pc:spChg>
      </pc:sldChg>
      <pc:sldChg chg="modSp del mod ord">
        <pc:chgData name="Ajit Jacob" userId="577c5381-e63e-4ef7-a586-8931186e8f80" providerId="ADAL" clId="{8887284C-A054-4D71-BD25-D2BEBF35AC66}" dt="2025-09-24T21:53:22.074" v="547" actId="47"/>
        <pc:sldMkLst>
          <pc:docMk/>
          <pc:sldMk cId="2828234017" sldId="264"/>
        </pc:sldMkLst>
        <pc:spChg chg="mod">
          <ac:chgData name="Ajit Jacob" userId="577c5381-e63e-4ef7-a586-8931186e8f80" providerId="ADAL" clId="{8887284C-A054-4D71-BD25-D2BEBF35AC66}" dt="2025-09-24T21:42:14.115" v="453" actId="5793"/>
          <ac:spMkLst>
            <pc:docMk/>
            <pc:sldMk cId="2828234017" sldId="264"/>
            <ac:spMk id="3" creationId="{17EAFB85-681B-4D73-A643-0673848B63A0}"/>
          </ac:spMkLst>
        </pc:spChg>
      </pc:sldChg>
      <pc:sldChg chg="modSp mod">
        <pc:chgData name="Ajit Jacob" userId="577c5381-e63e-4ef7-a586-8931186e8f80" providerId="ADAL" clId="{8887284C-A054-4D71-BD25-D2BEBF35AC66}" dt="2025-09-24T22:04:49.298" v="857" actId="20577"/>
        <pc:sldMkLst>
          <pc:docMk/>
          <pc:sldMk cId="3521405835" sldId="269"/>
        </pc:sldMkLst>
        <pc:spChg chg="mod">
          <ac:chgData name="Ajit Jacob" userId="577c5381-e63e-4ef7-a586-8931186e8f80" providerId="ADAL" clId="{8887284C-A054-4D71-BD25-D2BEBF35AC66}" dt="2025-09-24T22:04:49.298" v="857" actId="20577"/>
          <ac:spMkLst>
            <pc:docMk/>
            <pc:sldMk cId="3521405835" sldId="269"/>
            <ac:spMk id="3" creationId="{DEF90D39-1B17-F85B-EC73-15B10A3F3CD1}"/>
          </ac:spMkLst>
        </pc:spChg>
      </pc:sldChg>
      <pc:sldChg chg="modSp mod ord">
        <pc:chgData name="Ajit Jacob" userId="577c5381-e63e-4ef7-a586-8931186e8f80" providerId="ADAL" clId="{8887284C-A054-4D71-BD25-D2BEBF35AC66}" dt="2025-09-24T21:50:40.011" v="501" actId="20577"/>
        <pc:sldMkLst>
          <pc:docMk/>
          <pc:sldMk cId="1398915683" sldId="270"/>
        </pc:sldMkLst>
        <pc:spChg chg="mod">
          <ac:chgData name="Ajit Jacob" userId="577c5381-e63e-4ef7-a586-8931186e8f80" providerId="ADAL" clId="{8887284C-A054-4D71-BD25-D2BEBF35AC66}" dt="2025-09-24T21:50:40.011" v="501" actId="20577"/>
          <ac:spMkLst>
            <pc:docMk/>
            <pc:sldMk cId="1398915683" sldId="270"/>
            <ac:spMk id="3" creationId="{74227FC0-53D1-B50D-40C0-637F9FBD9897}"/>
          </ac:spMkLst>
        </pc:spChg>
      </pc:sldChg>
      <pc:sldChg chg="modSp add mod ord">
        <pc:chgData name="Ajit Jacob" userId="577c5381-e63e-4ef7-a586-8931186e8f80" providerId="ADAL" clId="{8887284C-A054-4D71-BD25-D2BEBF35AC66}" dt="2025-09-25T06:45:14.593" v="891" actId="20577"/>
        <pc:sldMkLst>
          <pc:docMk/>
          <pc:sldMk cId="3196902232" sldId="273"/>
        </pc:sldMkLst>
        <pc:spChg chg="mod">
          <ac:chgData name="Ajit Jacob" userId="577c5381-e63e-4ef7-a586-8931186e8f80" providerId="ADAL" clId="{8887284C-A054-4D71-BD25-D2BEBF35AC66}" dt="2025-09-25T06:45:14.593" v="891" actId="20577"/>
          <ac:spMkLst>
            <pc:docMk/>
            <pc:sldMk cId="3196902232" sldId="273"/>
            <ac:spMk id="2" creationId="{82D10C39-0CF9-763F-2A85-D17F4ABAC608}"/>
          </ac:spMkLst>
        </pc:spChg>
      </pc:sldChg>
      <pc:sldChg chg="modSp mod">
        <pc:chgData name="Ajit Jacob" userId="577c5381-e63e-4ef7-a586-8931186e8f80" providerId="ADAL" clId="{8887284C-A054-4D71-BD25-D2BEBF35AC66}" dt="2025-09-24T21:46:34.116" v="480" actId="20577"/>
        <pc:sldMkLst>
          <pc:docMk/>
          <pc:sldMk cId="1284446764" sldId="275"/>
        </pc:sldMkLst>
        <pc:spChg chg="mod">
          <ac:chgData name="Ajit Jacob" userId="577c5381-e63e-4ef7-a586-8931186e8f80" providerId="ADAL" clId="{8887284C-A054-4D71-BD25-D2BEBF35AC66}" dt="2025-09-24T21:46:34.116" v="480" actId="20577"/>
          <ac:spMkLst>
            <pc:docMk/>
            <pc:sldMk cId="1284446764" sldId="275"/>
            <ac:spMk id="3" creationId="{4F986E18-06FC-475F-A507-1AE7AF9F27F5}"/>
          </ac:spMkLst>
        </pc:spChg>
      </pc:sldChg>
      <pc:sldChg chg="modSp mod">
        <pc:chgData name="Ajit Jacob" userId="577c5381-e63e-4ef7-a586-8931186e8f80" providerId="ADAL" clId="{8887284C-A054-4D71-BD25-D2BEBF35AC66}" dt="2025-09-25T06:38:42.374" v="890" actId="20577"/>
        <pc:sldMkLst>
          <pc:docMk/>
          <pc:sldMk cId="362331925" sldId="279"/>
        </pc:sldMkLst>
        <pc:spChg chg="mod">
          <ac:chgData name="Ajit Jacob" userId="577c5381-e63e-4ef7-a586-8931186e8f80" providerId="ADAL" clId="{8887284C-A054-4D71-BD25-D2BEBF35AC66}" dt="2025-09-25T06:38:42.374" v="890" actId="20577"/>
          <ac:spMkLst>
            <pc:docMk/>
            <pc:sldMk cId="362331925" sldId="279"/>
            <ac:spMk id="3" creationId="{9C87E0CA-647A-ECBD-920E-049814F0C30F}"/>
          </ac:spMkLst>
        </pc:spChg>
      </pc:sldChg>
      <pc:sldChg chg="addSp delSp modSp new mod">
        <pc:chgData name="Ajit Jacob" userId="577c5381-e63e-4ef7-a586-8931186e8f80" providerId="ADAL" clId="{8887284C-A054-4D71-BD25-D2BEBF35AC66}" dt="2025-09-24T21:52:54.873" v="546" actId="20577"/>
        <pc:sldMkLst>
          <pc:docMk/>
          <pc:sldMk cId="3213176762" sldId="285"/>
        </pc:sldMkLst>
        <pc:spChg chg="mod">
          <ac:chgData name="Ajit Jacob" userId="577c5381-e63e-4ef7-a586-8931186e8f80" providerId="ADAL" clId="{8887284C-A054-4D71-BD25-D2BEBF35AC66}" dt="2025-09-24T21:28:23.374" v="80" actId="313"/>
          <ac:spMkLst>
            <pc:docMk/>
            <pc:sldMk cId="3213176762" sldId="285"/>
            <ac:spMk id="2" creationId="{7122EE25-2AE2-7E56-7199-A7E156A1FE2C}"/>
          </ac:spMkLst>
        </pc:spChg>
        <pc:spChg chg="del">
          <ac:chgData name="Ajit Jacob" userId="577c5381-e63e-4ef7-a586-8931186e8f80" providerId="ADAL" clId="{8887284C-A054-4D71-BD25-D2BEBF35AC66}" dt="2025-09-24T21:27:32.771" v="76" actId="21"/>
          <ac:spMkLst>
            <pc:docMk/>
            <pc:sldMk cId="3213176762" sldId="285"/>
            <ac:spMk id="3" creationId="{2F502791-0CF2-CA30-D937-AB18C7F72C65}"/>
          </ac:spMkLst>
        </pc:spChg>
        <pc:spChg chg="del">
          <ac:chgData name="Ajit Jacob" userId="577c5381-e63e-4ef7-a586-8931186e8f80" providerId="ADAL" clId="{8887284C-A054-4D71-BD25-D2BEBF35AC66}" dt="2025-09-24T21:20:09.798" v="74"/>
          <ac:spMkLst>
            <pc:docMk/>
            <pc:sldMk cId="3213176762" sldId="285"/>
            <ac:spMk id="4" creationId="{FEAE26EF-21DA-050C-545E-31D2B0794807}"/>
          </ac:spMkLst>
        </pc:spChg>
        <pc:spChg chg="del">
          <ac:chgData name="Ajit Jacob" userId="577c5381-e63e-4ef7-a586-8931186e8f80" providerId="ADAL" clId="{8887284C-A054-4D71-BD25-D2BEBF35AC66}" dt="2025-09-24T21:27:27.319" v="75"/>
          <ac:spMkLst>
            <pc:docMk/>
            <pc:sldMk cId="3213176762" sldId="285"/>
            <ac:spMk id="5" creationId="{1D0F2CDA-EBAC-A0AF-86F7-875296D8E6F8}"/>
          </ac:spMkLst>
        </pc:spChg>
        <pc:spChg chg="add del mod">
          <ac:chgData name="Ajit Jacob" userId="577c5381-e63e-4ef7-a586-8931186e8f80" providerId="ADAL" clId="{8887284C-A054-4D71-BD25-D2BEBF35AC66}" dt="2025-09-24T21:28:30.111" v="82" actId="21"/>
          <ac:spMkLst>
            <pc:docMk/>
            <pc:sldMk cId="3213176762" sldId="285"/>
            <ac:spMk id="9" creationId="{6282793A-B7BC-FBF2-1025-72E8AF099A83}"/>
          </ac:spMkLst>
        </pc:spChg>
        <pc:spChg chg="add mod">
          <ac:chgData name="Ajit Jacob" userId="577c5381-e63e-4ef7-a586-8931186e8f80" providerId="ADAL" clId="{8887284C-A054-4D71-BD25-D2BEBF35AC66}" dt="2025-09-24T21:52:54.873" v="546" actId="20577"/>
          <ac:spMkLst>
            <pc:docMk/>
            <pc:sldMk cId="3213176762" sldId="285"/>
            <ac:spMk id="10" creationId="{DD8A61EA-45CB-F4AF-FA09-C344AF3DBFE0}"/>
          </ac:spMkLst>
        </pc:spChg>
        <pc:picChg chg="add mod">
          <ac:chgData name="Ajit Jacob" userId="577c5381-e63e-4ef7-a586-8931186e8f80" providerId="ADAL" clId="{8887284C-A054-4D71-BD25-D2BEBF35AC66}" dt="2025-09-24T21:20:09.798" v="74"/>
          <ac:picMkLst>
            <pc:docMk/>
            <pc:sldMk cId="3213176762" sldId="285"/>
            <ac:picMk id="6" creationId="{CC7BAFA7-29DB-2BAB-0C49-EA73B738F4F4}"/>
          </ac:picMkLst>
        </pc:picChg>
        <pc:picChg chg="add del mod">
          <ac:chgData name="Ajit Jacob" userId="577c5381-e63e-4ef7-a586-8931186e8f80" providerId="ADAL" clId="{8887284C-A054-4D71-BD25-D2BEBF35AC66}" dt="2025-09-24T21:28:25.928" v="81" actId="478"/>
          <ac:picMkLst>
            <pc:docMk/>
            <pc:sldMk cId="3213176762" sldId="285"/>
            <ac:picMk id="7" creationId="{EA9BBBB5-588B-A104-F292-D85363885D6E}"/>
          </ac:picMkLst>
        </pc:picChg>
      </pc:sldChg>
      <pc:sldChg chg="delSp modSp add mod">
        <pc:chgData name="Ajit Jacob" userId="577c5381-e63e-4ef7-a586-8931186e8f80" providerId="ADAL" clId="{8887284C-A054-4D71-BD25-D2BEBF35AC66}" dt="2025-09-24T21:56:23.622" v="601" actId="21"/>
        <pc:sldMkLst>
          <pc:docMk/>
          <pc:sldMk cId="801786824" sldId="286"/>
        </pc:sldMkLst>
        <pc:spChg chg="mod">
          <ac:chgData name="Ajit Jacob" userId="577c5381-e63e-4ef7-a586-8931186e8f80" providerId="ADAL" clId="{8887284C-A054-4D71-BD25-D2BEBF35AC66}" dt="2025-09-24T21:55:48.428" v="600" actId="20577"/>
          <ac:spMkLst>
            <pc:docMk/>
            <pc:sldMk cId="801786824" sldId="286"/>
            <ac:spMk id="4" creationId="{C27B78EF-4D0F-2C6A-49D9-ABEB8997E20C}"/>
          </ac:spMkLst>
        </pc:spChg>
        <pc:picChg chg="del">
          <ac:chgData name="Ajit Jacob" userId="577c5381-e63e-4ef7-a586-8931186e8f80" providerId="ADAL" clId="{8887284C-A054-4D71-BD25-D2BEBF35AC66}" dt="2025-09-24T21:56:23.622" v="601" actId="21"/>
          <ac:picMkLst>
            <pc:docMk/>
            <pc:sldMk cId="801786824" sldId="286"/>
            <ac:picMk id="6" creationId="{B50985DF-E104-97DD-50DF-1EDDCC0B92B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DDBC89F-1010-4A92-9E46-2DA0ADACEB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3D0B947-5037-488E-BDA7-F22C759E16B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13A723-C1BF-49F2-A80A-58FD151F7019}" type="datetimeFigureOut">
              <a:rPr lang="en-GB" smtClean="0"/>
              <a:t>24/09/2025</a:t>
            </a:fld>
            <a:endParaRPr lang="en-GB"/>
          </a:p>
        </p:txBody>
      </p:sp>
      <p:sp>
        <p:nvSpPr>
          <p:cNvPr id="4" name="Footer Placeholder 3">
            <a:extLst>
              <a:ext uri="{FF2B5EF4-FFF2-40B4-BE49-F238E27FC236}">
                <a16:creationId xmlns:a16="http://schemas.microsoft.com/office/drawing/2014/main" id="{F261363A-C74F-4503-BE82-74A9FEA523D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65C239B-0C80-4856-97F6-21BF444908D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AB4793-EDEB-4BB2-9AD9-7DE53826DE35}" type="slidenum">
              <a:rPr lang="en-GB" smtClean="0"/>
              <a:t>‹#›</a:t>
            </a:fld>
            <a:endParaRPr lang="en-GB"/>
          </a:p>
        </p:txBody>
      </p:sp>
    </p:spTree>
    <p:extLst>
      <p:ext uri="{BB962C8B-B14F-4D97-AF65-F5344CB8AC3E}">
        <p14:creationId xmlns:p14="http://schemas.microsoft.com/office/powerpoint/2010/main" val="3548021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8A4E13-F6ED-4591-A5E4-9C830883264D}" type="datetimeFigureOut">
              <a:rPr lang="en-GB" smtClean="0"/>
              <a:t>24/09/2025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903477-044D-40D7-99FC-6CE4B997851C}" type="slidenum">
              <a:rPr lang="en-GB" smtClean="0"/>
              <a:t>‹#›</a:t>
            </a:fld>
            <a:endParaRPr lang="en-GB"/>
          </a:p>
        </p:txBody>
      </p:sp>
    </p:spTree>
    <p:extLst>
      <p:ext uri="{BB962C8B-B14F-4D97-AF65-F5344CB8AC3E}">
        <p14:creationId xmlns:p14="http://schemas.microsoft.com/office/powerpoint/2010/main" val="3945679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an introduction to the new Marine Surveyor Development Scheme.  There are notes on each slide which provides more detail on the content</a:t>
            </a:r>
            <a:r>
              <a:rPr lang="en-GB" baseline="0" dirty="0"/>
              <a:t> of each slide.</a:t>
            </a:r>
            <a:endParaRPr lang="en-GB" dirty="0"/>
          </a:p>
          <a:p>
            <a:endParaRPr lang="en-GB" dirty="0"/>
          </a:p>
        </p:txBody>
      </p:sp>
      <p:sp>
        <p:nvSpPr>
          <p:cNvPr id="4" name="Slide Number Placeholder 3"/>
          <p:cNvSpPr>
            <a:spLocks noGrp="1"/>
          </p:cNvSpPr>
          <p:nvPr>
            <p:ph type="sldNum" sz="quarter" idx="5"/>
          </p:nvPr>
        </p:nvSpPr>
        <p:spPr/>
        <p:txBody>
          <a:bodyPr/>
          <a:lstStyle/>
          <a:p>
            <a:fld id="{A9D1BD4D-8DE2-410A-924A-941CD1D674EF}" type="slidenum">
              <a:rPr lang="en-GB" smtClean="0"/>
              <a:t>4</a:t>
            </a:fld>
            <a:endParaRPr lang="en-GB"/>
          </a:p>
        </p:txBody>
      </p:sp>
    </p:spTree>
    <p:extLst>
      <p:ext uri="{BB962C8B-B14F-4D97-AF65-F5344CB8AC3E}">
        <p14:creationId xmlns:p14="http://schemas.microsoft.com/office/powerpoint/2010/main" val="3585594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D1BD4D-8DE2-410A-924A-941CD1D674EF}" type="slidenum">
              <a:rPr lang="en-GB" smtClean="0"/>
              <a:t>5</a:t>
            </a:fld>
            <a:endParaRPr lang="en-GB"/>
          </a:p>
        </p:txBody>
      </p:sp>
    </p:spTree>
    <p:extLst>
      <p:ext uri="{BB962C8B-B14F-4D97-AF65-F5344CB8AC3E}">
        <p14:creationId xmlns:p14="http://schemas.microsoft.com/office/powerpoint/2010/main" val="3348113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Alternate fuels at the moment are more suitable for these types of vessels due to size and trading patterns therefore more likely to appear as test cases before being fitted to larger ships. </a:t>
            </a:r>
          </a:p>
        </p:txBody>
      </p:sp>
      <p:sp>
        <p:nvSpPr>
          <p:cNvPr id="4" name="Slide Number Placeholder 3"/>
          <p:cNvSpPr>
            <a:spLocks noGrp="1"/>
          </p:cNvSpPr>
          <p:nvPr>
            <p:ph type="sldNum" sz="quarter" idx="5"/>
          </p:nvPr>
        </p:nvSpPr>
        <p:spPr/>
        <p:txBody>
          <a:bodyPr/>
          <a:lstStyle/>
          <a:p>
            <a:fld id="{A9D1BD4D-8DE2-410A-924A-941CD1D674EF}" type="slidenum">
              <a:rPr lang="en-GB" smtClean="0"/>
              <a:t>6</a:t>
            </a:fld>
            <a:endParaRPr lang="en-GB"/>
          </a:p>
        </p:txBody>
      </p:sp>
    </p:spTree>
    <p:extLst>
      <p:ext uri="{BB962C8B-B14F-4D97-AF65-F5344CB8AC3E}">
        <p14:creationId xmlns:p14="http://schemas.microsoft.com/office/powerpoint/2010/main" val="391073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0A245-B89B-D003-FED1-B7EA09474F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2F91AE-A9D2-2330-44DC-9BF2957320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887F64-BFEF-722A-4DA1-69C22BCDE12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an introduction to the new Marine Surveyor Development Scheme.  There are notes on each slide which provides more detail on the content</a:t>
            </a:r>
            <a:r>
              <a:rPr lang="en-GB" baseline="0" dirty="0"/>
              <a:t> of each slide.</a:t>
            </a:r>
            <a:endParaRPr lang="en-GB" dirty="0"/>
          </a:p>
          <a:p>
            <a:endParaRPr lang="en-GB" dirty="0"/>
          </a:p>
        </p:txBody>
      </p:sp>
      <p:sp>
        <p:nvSpPr>
          <p:cNvPr id="4" name="Slide Number Placeholder 3">
            <a:extLst>
              <a:ext uri="{FF2B5EF4-FFF2-40B4-BE49-F238E27FC236}">
                <a16:creationId xmlns:a16="http://schemas.microsoft.com/office/drawing/2014/main" id="{C85CFF6C-CD7D-48EE-56E2-F9B3780174AA}"/>
              </a:ext>
            </a:extLst>
          </p:cNvPr>
          <p:cNvSpPr>
            <a:spLocks noGrp="1"/>
          </p:cNvSpPr>
          <p:nvPr>
            <p:ph type="sldNum" sz="quarter" idx="5"/>
          </p:nvPr>
        </p:nvSpPr>
        <p:spPr/>
        <p:txBody>
          <a:bodyPr/>
          <a:lstStyle/>
          <a:p>
            <a:fld id="{A9D1BD4D-8DE2-410A-924A-941CD1D674EF}" type="slidenum">
              <a:rPr lang="en-GB" smtClean="0"/>
              <a:t>9</a:t>
            </a:fld>
            <a:endParaRPr lang="en-GB"/>
          </a:p>
        </p:txBody>
      </p:sp>
    </p:spTree>
    <p:extLst>
      <p:ext uri="{BB962C8B-B14F-4D97-AF65-F5344CB8AC3E}">
        <p14:creationId xmlns:p14="http://schemas.microsoft.com/office/powerpoint/2010/main" val="33695303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8" name="Picture 7" descr="A picture containing drawing, shirt&#10;&#10;Description automatically generated">
            <a:extLst>
              <a:ext uri="{FF2B5EF4-FFF2-40B4-BE49-F238E27FC236}">
                <a16:creationId xmlns:a16="http://schemas.microsoft.com/office/drawing/2014/main" id="{D9603961-F388-4AB5-B8FA-4E951908E323}"/>
              </a:ext>
            </a:extLst>
          </p:cNvPr>
          <p:cNvPicPr>
            <a:picLocks noChangeAspect="1"/>
          </p:cNvPicPr>
          <p:nvPr userDrawn="1"/>
        </p:nvPicPr>
        <p:blipFill>
          <a:blip r:embed="rId2"/>
          <a:stretch>
            <a:fillRect/>
          </a:stretch>
        </p:blipFill>
        <p:spPr>
          <a:xfrm>
            <a:off x="2708" y="0"/>
            <a:ext cx="12186584" cy="6858000"/>
          </a:xfrm>
          <a:prstGeom prst="rect">
            <a:avLst/>
          </a:prstGeom>
        </p:spPr>
      </p:pic>
      <p:sp>
        <p:nvSpPr>
          <p:cNvPr id="2" name="Title 1">
            <a:extLst>
              <a:ext uri="{FF2B5EF4-FFF2-40B4-BE49-F238E27FC236}">
                <a16:creationId xmlns:a16="http://schemas.microsoft.com/office/drawing/2014/main" id="{80A12373-6EA9-47BD-8283-355D2C502742}"/>
              </a:ext>
            </a:extLst>
          </p:cNvPr>
          <p:cNvSpPr>
            <a:spLocks noGrp="1"/>
          </p:cNvSpPr>
          <p:nvPr>
            <p:ph type="ctrTitle" hasCustomPrompt="1"/>
          </p:nvPr>
        </p:nvSpPr>
        <p:spPr>
          <a:xfrm>
            <a:off x="361950" y="3261903"/>
            <a:ext cx="7387816" cy="648000"/>
          </a:xfrm>
        </p:spPr>
        <p:txBody>
          <a:bodyPr anchor="t"/>
          <a:lstStyle>
            <a:lvl1pPr algn="l">
              <a:defRPr sz="5000" baseline="0">
                <a:solidFill>
                  <a:schemeClr val="bg1"/>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2B893A85-2460-4894-BC38-2DC50FBF6BBE}"/>
              </a:ext>
            </a:extLst>
          </p:cNvPr>
          <p:cNvSpPr>
            <a:spLocks noGrp="1"/>
          </p:cNvSpPr>
          <p:nvPr>
            <p:ph type="subTitle" idx="1" hasCustomPrompt="1"/>
          </p:nvPr>
        </p:nvSpPr>
        <p:spPr>
          <a:xfrm>
            <a:off x="361950" y="3918956"/>
            <a:ext cx="7387816" cy="648000"/>
          </a:xfrm>
        </p:spPr>
        <p:txBody>
          <a:bodyPr/>
          <a:lstStyle>
            <a:lvl1pPr marL="0" indent="0" algn="l">
              <a:buNone/>
              <a:defRPr sz="50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second line title</a:t>
            </a:r>
            <a:endParaRPr lang="en-GB" dirty="0"/>
          </a:p>
        </p:txBody>
      </p:sp>
      <p:sp>
        <p:nvSpPr>
          <p:cNvPr id="12" name="Text Placeholder 11">
            <a:extLst>
              <a:ext uri="{FF2B5EF4-FFF2-40B4-BE49-F238E27FC236}">
                <a16:creationId xmlns:a16="http://schemas.microsoft.com/office/drawing/2014/main" id="{F4D1DB7B-EB64-461B-B083-12F8024450B0}"/>
              </a:ext>
            </a:extLst>
          </p:cNvPr>
          <p:cNvSpPr>
            <a:spLocks noGrp="1"/>
          </p:cNvSpPr>
          <p:nvPr>
            <p:ph type="body" sz="quarter" idx="10" hasCustomPrompt="1"/>
          </p:nvPr>
        </p:nvSpPr>
        <p:spPr>
          <a:xfrm>
            <a:off x="361951" y="4815476"/>
            <a:ext cx="4916220" cy="390427"/>
          </a:xfrm>
        </p:spPr>
        <p:txBody>
          <a:bodyPr/>
          <a:lstStyle>
            <a:lvl1pPr marL="0" indent="0">
              <a:buNone/>
              <a:defRPr sz="2600">
                <a:solidFill>
                  <a:schemeClr val="bg1"/>
                </a:solidFill>
              </a:defRPr>
            </a:lvl1pPr>
          </a:lstStyle>
          <a:p>
            <a:pPr lvl="0"/>
            <a:r>
              <a:rPr lang="en-US" dirty="0"/>
              <a:t>Add subtitle</a:t>
            </a:r>
            <a:endParaRPr lang="en-GB" dirty="0"/>
          </a:p>
        </p:txBody>
      </p:sp>
      <p:sp>
        <p:nvSpPr>
          <p:cNvPr id="13" name="Text Placeholder 11">
            <a:extLst>
              <a:ext uri="{FF2B5EF4-FFF2-40B4-BE49-F238E27FC236}">
                <a16:creationId xmlns:a16="http://schemas.microsoft.com/office/drawing/2014/main" id="{AAADDB3A-C24A-4F97-8797-2BE182BACD5D}"/>
              </a:ext>
            </a:extLst>
          </p:cNvPr>
          <p:cNvSpPr>
            <a:spLocks noGrp="1"/>
          </p:cNvSpPr>
          <p:nvPr>
            <p:ph type="body" sz="quarter" idx="11" hasCustomPrompt="1"/>
          </p:nvPr>
        </p:nvSpPr>
        <p:spPr>
          <a:xfrm>
            <a:off x="361951" y="5957716"/>
            <a:ext cx="4916220" cy="225801"/>
          </a:xfrm>
        </p:spPr>
        <p:txBody>
          <a:bodyPr/>
          <a:lstStyle>
            <a:lvl1pPr marL="0" indent="0">
              <a:buNone/>
              <a:defRPr sz="1800">
                <a:solidFill>
                  <a:schemeClr val="bg1"/>
                </a:solidFill>
              </a:defRPr>
            </a:lvl1pPr>
          </a:lstStyle>
          <a:p>
            <a:pPr lvl="0"/>
            <a:r>
              <a:rPr lang="en-US" dirty="0"/>
              <a:t>Add Presenter Name</a:t>
            </a:r>
            <a:endParaRPr lang="en-GB" dirty="0"/>
          </a:p>
        </p:txBody>
      </p:sp>
      <p:sp>
        <p:nvSpPr>
          <p:cNvPr id="14" name="Text Placeholder 11">
            <a:extLst>
              <a:ext uri="{FF2B5EF4-FFF2-40B4-BE49-F238E27FC236}">
                <a16:creationId xmlns:a16="http://schemas.microsoft.com/office/drawing/2014/main" id="{20579C12-0101-488B-AAC5-5278C6CA252A}"/>
              </a:ext>
            </a:extLst>
          </p:cNvPr>
          <p:cNvSpPr>
            <a:spLocks noGrp="1"/>
          </p:cNvSpPr>
          <p:nvPr>
            <p:ph type="body" sz="quarter" idx="12" hasCustomPrompt="1"/>
          </p:nvPr>
        </p:nvSpPr>
        <p:spPr>
          <a:xfrm>
            <a:off x="361951" y="6197366"/>
            <a:ext cx="4916220" cy="225801"/>
          </a:xfrm>
        </p:spPr>
        <p:txBody>
          <a:bodyPr/>
          <a:lstStyle>
            <a:lvl1pPr marL="0" indent="0">
              <a:buNone/>
              <a:defRPr sz="1800">
                <a:solidFill>
                  <a:schemeClr val="bg1"/>
                </a:solidFill>
              </a:defRPr>
            </a:lvl1pPr>
          </a:lstStyle>
          <a:p>
            <a:pPr lvl="0"/>
            <a:r>
              <a:rPr lang="en-US" dirty="0"/>
              <a:t>DD Month YYY</a:t>
            </a:r>
            <a:endParaRPr lang="en-GB" dirty="0"/>
          </a:p>
        </p:txBody>
      </p:sp>
    </p:spTree>
    <p:extLst>
      <p:ext uri="{BB962C8B-B14F-4D97-AF65-F5344CB8AC3E}">
        <p14:creationId xmlns:p14="http://schemas.microsoft.com/office/powerpoint/2010/main" val="1286390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2B06C-628B-48AF-A5F3-99EE2C591869}"/>
              </a:ext>
            </a:extLst>
          </p:cNvPr>
          <p:cNvSpPr>
            <a:spLocks noGrp="1"/>
          </p:cNvSpPr>
          <p:nvPr>
            <p:ph type="title" hasCustomPrompt="1"/>
          </p:nvPr>
        </p:nvSpPr>
        <p:spPr/>
        <p:txBody>
          <a:bodyPr/>
          <a:lstStyle>
            <a:lvl1pPr>
              <a:defRPr/>
            </a:lvl1pPr>
          </a:lstStyle>
          <a:p>
            <a:r>
              <a:rPr lang="en-US" dirty="0"/>
              <a:t>Yacht Unlimited CoC</a:t>
            </a:r>
            <a:endParaRPr lang="en-GB" dirty="0"/>
          </a:p>
        </p:txBody>
      </p:sp>
    </p:spTree>
    <p:extLst>
      <p:ext uri="{BB962C8B-B14F-4D97-AF65-F5344CB8AC3E}">
        <p14:creationId xmlns:p14="http://schemas.microsoft.com/office/powerpoint/2010/main" val="2035243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2B06C-628B-48AF-A5F3-99EE2C591869}"/>
              </a:ext>
            </a:extLst>
          </p:cNvPr>
          <p:cNvSpPr>
            <a:spLocks noGrp="1"/>
          </p:cNvSpPr>
          <p:nvPr>
            <p:ph type="title" hasCustomPrompt="1"/>
          </p:nvPr>
        </p:nvSpPr>
        <p:spPr>
          <a:xfrm>
            <a:off x="361949" y="419989"/>
            <a:ext cx="11458575" cy="434975"/>
          </a:xfrm>
        </p:spPr>
        <p:txBody>
          <a:bodyPr/>
          <a:lstStyle>
            <a:lvl1pPr>
              <a:defRPr/>
            </a:lvl1pPr>
          </a:lstStyle>
          <a:p>
            <a:r>
              <a:rPr lang="en-US" dirty="0"/>
              <a:t>Add title</a:t>
            </a:r>
            <a:endParaRPr lang="en-GB" dirty="0"/>
          </a:p>
        </p:txBody>
      </p:sp>
      <p:sp>
        <p:nvSpPr>
          <p:cNvPr id="4" name="Text Placeholder 3">
            <a:extLst>
              <a:ext uri="{FF2B5EF4-FFF2-40B4-BE49-F238E27FC236}">
                <a16:creationId xmlns:a16="http://schemas.microsoft.com/office/drawing/2014/main" id="{4EE7C611-72AA-4876-803C-757E71F5A817}"/>
              </a:ext>
            </a:extLst>
          </p:cNvPr>
          <p:cNvSpPr>
            <a:spLocks noGrp="1"/>
          </p:cNvSpPr>
          <p:nvPr>
            <p:ph type="body" sz="quarter" idx="10" hasCustomPrompt="1"/>
          </p:nvPr>
        </p:nvSpPr>
        <p:spPr>
          <a:xfrm>
            <a:off x="361949" y="945498"/>
            <a:ext cx="11458576" cy="434975"/>
          </a:xfrm>
        </p:spPr>
        <p:txBody>
          <a:bodyPr/>
          <a:lstStyle>
            <a:lvl1pPr marL="0" indent="0">
              <a:buNone/>
              <a:defRPr sz="2400" b="1" spc="-30" baseline="0">
                <a:solidFill>
                  <a:schemeClr val="accent2"/>
                </a:solidFill>
              </a:defRPr>
            </a:lvl1pPr>
          </a:lstStyle>
          <a:p>
            <a:pPr lvl="0"/>
            <a:r>
              <a:rPr lang="en-US" dirty="0"/>
              <a:t>Add subtitle</a:t>
            </a:r>
            <a:endParaRPr lang="en-GB" dirty="0"/>
          </a:p>
        </p:txBody>
      </p:sp>
    </p:spTree>
    <p:extLst>
      <p:ext uri="{BB962C8B-B14F-4D97-AF65-F5344CB8AC3E}">
        <p14:creationId xmlns:p14="http://schemas.microsoft.com/office/powerpoint/2010/main" val="2763731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2B06C-628B-48AF-A5F3-99EE2C591869}"/>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5C47CF3E-5AD5-496E-8F45-7989A2B4E3AD}"/>
              </a:ext>
            </a:extLst>
          </p:cNvPr>
          <p:cNvSpPr>
            <a:spLocks noGrp="1"/>
          </p:cNvSpPr>
          <p:nvPr>
            <p:ph idx="1" hasCustomPrompt="1"/>
          </p:nvPr>
        </p:nvSpPr>
        <p:spPr/>
        <p:txBody>
          <a:body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50867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2B06C-628B-48AF-A5F3-99EE2C591869}"/>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5C47CF3E-5AD5-496E-8F45-7989A2B4E3AD}"/>
              </a:ext>
            </a:extLst>
          </p:cNvPr>
          <p:cNvSpPr>
            <a:spLocks noGrp="1"/>
          </p:cNvSpPr>
          <p:nvPr>
            <p:ph idx="1" hasCustomPrompt="1"/>
          </p:nvPr>
        </p:nvSpPr>
        <p:spPr>
          <a:xfrm>
            <a:off x="361949" y="1471007"/>
            <a:ext cx="11458575" cy="4513868"/>
          </a:xfrm>
        </p:spPr>
        <p:txBody>
          <a:body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90FEDF36-EEFE-4115-B08C-F016194E4F0E}"/>
              </a:ext>
            </a:extLst>
          </p:cNvPr>
          <p:cNvSpPr>
            <a:spLocks noGrp="1"/>
          </p:cNvSpPr>
          <p:nvPr>
            <p:ph type="body" sz="quarter" idx="10" hasCustomPrompt="1"/>
          </p:nvPr>
        </p:nvSpPr>
        <p:spPr>
          <a:xfrm>
            <a:off x="361949" y="945498"/>
            <a:ext cx="11458576" cy="434975"/>
          </a:xfrm>
        </p:spPr>
        <p:txBody>
          <a:bodyPr/>
          <a:lstStyle>
            <a:lvl1pPr marL="0" indent="0">
              <a:buNone/>
              <a:defRPr sz="2400" b="1" spc="-30" baseline="0">
                <a:solidFill>
                  <a:schemeClr val="accent2"/>
                </a:solidFill>
              </a:defRPr>
            </a:lvl1pPr>
          </a:lstStyle>
          <a:p>
            <a:pPr lvl="0"/>
            <a:r>
              <a:rPr lang="en-US" dirty="0"/>
              <a:t>Add subtitle</a:t>
            </a:r>
            <a:endParaRPr lang="en-GB" dirty="0"/>
          </a:p>
        </p:txBody>
      </p:sp>
    </p:spTree>
    <p:extLst>
      <p:ext uri="{BB962C8B-B14F-4D97-AF65-F5344CB8AC3E}">
        <p14:creationId xmlns:p14="http://schemas.microsoft.com/office/powerpoint/2010/main" val="504442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mp;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2B06C-628B-48AF-A5F3-99EE2C591869}"/>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5C47CF3E-5AD5-496E-8F45-7989A2B4E3AD}"/>
              </a:ext>
            </a:extLst>
          </p:cNvPr>
          <p:cNvSpPr>
            <a:spLocks noGrp="1"/>
          </p:cNvSpPr>
          <p:nvPr>
            <p:ph idx="1" hasCustomPrompt="1"/>
          </p:nvPr>
        </p:nvSpPr>
        <p:spPr>
          <a:xfrm>
            <a:off x="361949" y="1233488"/>
            <a:ext cx="5559017" cy="4751387"/>
          </a:xfrm>
        </p:spPr>
        <p:txBody>
          <a:body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2">
            <a:extLst>
              <a:ext uri="{FF2B5EF4-FFF2-40B4-BE49-F238E27FC236}">
                <a16:creationId xmlns:a16="http://schemas.microsoft.com/office/drawing/2014/main" id="{DB3200F7-94C1-40CA-80DD-3C85A28D5044}"/>
              </a:ext>
            </a:extLst>
          </p:cNvPr>
          <p:cNvSpPr>
            <a:spLocks noGrp="1"/>
          </p:cNvSpPr>
          <p:nvPr>
            <p:ph idx="10" hasCustomPrompt="1"/>
          </p:nvPr>
        </p:nvSpPr>
        <p:spPr>
          <a:xfrm>
            <a:off x="6261507" y="1233488"/>
            <a:ext cx="5559017" cy="4751387"/>
          </a:xfrm>
        </p:spPr>
        <p:txBody>
          <a:body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26946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2 content with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2B06C-628B-48AF-A5F3-99EE2C591869}"/>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5C47CF3E-5AD5-496E-8F45-7989A2B4E3AD}"/>
              </a:ext>
            </a:extLst>
          </p:cNvPr>
          <p:cNvSpPr>
            <a:spLocks noGrp="1"/>
          </p:cNvSpPr>
          <p:nvPr>
            <p:ph idx="1" hasCustomPrompt="1"/>
          </p:nvPr>
        </p:nvSpPr>
        <p:spPr>
          <a:xfrm>
            <a:off x="361949" y="1668463"/>
            <a:ext cx="5559017" cy="4316412"/>
          </a:xfrm>
        </p:spPr>
        <p:txBody>
          <a:body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3">
            <a:extLst>
              <a:ext uri="{FF2B5EF4-FFF2-40B4-BE49-F238E27FC236}">
                <a16:creationId xmlns:a16="http://schemas.microsoft.com/office/drawing/2014/main" id="{814D5D4C-A470-4E90-A2F3-030E7640B6C9}"/>
              </a:ext>
            </a:extLst>
          </p:cNvPr>
          <p:cNvSpPr>
            <a:spLocks noGrp="1"/>
          </p:cNvSpPr>
          <p:nvPr>
            <p:ph type="body" sz="quarter" idx="11" hasCustomPrompt="1"/>
          </p:nvPr>
        </p:nvSpPr>
        <p:spPr>
          <a:xfrm>
            <a:off x="361949" y="1233488"/>
            <a:ext cx="5559017" cy="434975"/>
          </a:xfrm>
        </p:spPr>
        <p:txBody>
          <a:bodyPr/>
          <a:lstStyle>
            <a:lvl1pPr marL="0" indent="0">
              <a:buNone/>
              <a:defRPr sz="2000" b="1" spc="-20" baseline="0">
                <a:solidFill>
                  <a:schemeClr val="accent2"/>
                </a:solidFill>
              </a:defRPr>
            </a:lvl1pPr>
          </a:lstStyle>
          <a:p>
            <a:pPr lvl="0"/>
            <a:r>
              <a:rPr lang="en-US" dirty="0"/>
              <a:t>Add title</a:t>
            </a:r>
            <a:endParaRPr lang="en-GB" dirty="0"/>
          </a:p>
        </p:txBody>
      </p:sp>
      <p:sp>
        <p:nvSpPr>
          <p:cNvPr id="6" name="Content Placeholder 2">
            <a:extLst>
              <a:ext uri="{FF2B5EF4-FFF2-40B4-BE49-F238E27FC236}">
                <a16:creationId xmlns:a16="http://schemas.microsoft.com/office/drawing/2014/main" id="{444C819C-70B3-4A62-8EED-E256FE07A8CE}"/>
              </a:ext>
            </a:extLst>
          </p:cNvPr>
          <p:cNvSpPr>
            <a:spLocks noGrp="1"/>
          </p:cNvSpPr>
          <p:nvPr>
            <p:ph idx="12" hasCustomPrompt="1"/>
          </p:nvPr>
        </p:nvSpPr>
        <p:spPr>
          <a:xfrm>
            <a:off x="6271036" y="1668463"/>
            <a:ext cx="5559017" cy="4316412"/>
          </a:xfrm>
        </p:spPr>
        <p:txBody>
          <a:body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3">
            <a:extLst>
              <a:ext uri="{FF2B5EF4-FFF2-40B4-BE49-F238E27FC236}">
                <a16:creationId xmlns:a16="http://schemas.microsoft.com/office/drawing/2014/main" id="{79B97780-AA64-43F2-83FE-F38813B65CFB}"/>
              </a:ext>
            </a:extLst>
          </p:cNvPr>
          <p:cNvSpPr>
            <a:spLocks noGrp="1"/>
          </p:cNvSpPr>
          <p:nvPr>
            <p:ph type="body" sz="quarter" idx="13" hasCustomPrompt="1"/>
          </p:nvPr>
        </p:nvSpPr>
        <p:spPr>
          <a:xfrm>
            <a:off x="6271036" y="1233488"/>
            <a:ext cx="5559017" cy="434975"/>
          </a:xfrm>
        </p:spPr>
        <p:txBody>
          <a:bodyPr/>
          <a:lstStyle>
            <a:lvl1pPr marL="0" indent="0">
              <a:buNone/>
              <a:defRPr sz="2000" b="1" spc="-20" baseline="0">
                <a:solidFill>
                  <a:schemeClr val="accent2"/>
                </a:solidFill>
              </a:defRPr>
            </a:lvl1pPr>
          </a:lstStyle>
          <a:p>
            <a:pPr lvl="0"/>
            <a:r>
              <a:rPr lang="en-US" dirty="0"/>
              <a:t>Add title</a:t>
            </a:r>
            <a:endParaRPr lang="en-GB" dirty="0"/>
          </a:p>
        </p:txBody>
      </p:sp>
    </p:spTree>
    <p:extLst>
      <p:ext uri="{BB962C8B-B14F-4D97-AF65-F5344CB8AC3E}">
        <p14:creationId xmlns:p14="http://schemas.microsoft.com/office/powerpoint/2010/main" val="472462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1">
    <p:spTree>
      <p:nvGrpSpPr>
        <p:cNvPr id="1" name=""/>
        <p:cNvGrpSpPr/>
        <p:nvPr/>
      </p:nvGrpSpPr>
      <p:grpSpPr>
        <a:xfrm>
          <a:off x="0" y="0"/>
          <a:ext cx="0" cy="0"/>
          <a:chOff x="0" y="0"/>
          <a:chExt cx="0" cy="0"/>
        </a:xfrm>
      </p:grpSpPr>
      <p:pic>
        <p:nvPicPr>
          <p:cNvPr id="17" name="Picture 16" descr="A picture containing drawing&#10;&#10;Description automatically generated">
            <a:extLst>
              <a:ext uri="{FF2B5EF4-FFF2-40B4-BE49-F238E27FC236}">
                <a16:creationId xmlns:a16="http://schemas.microsoft.com/office/drawing/2014/main" id="{D895ADD7-D70B-41FA-AED7-F723119A9744}"/>
              </a:ext>
            </a:extLst>
          </p:cNvPr>
          <p:cNvPicPr>
            <a:picLocks noChangeAspect="1"/>
          </p:cNvPicPr>
          <p:nvPr userDrawn="1"/>
        </p:nvPicPr>
        <p:blipFill>
          <a:blip r:embed="rId2"/>
          <a:stretch>
            <a:fillRect/>
          </a:stretch>
        </p:blipFill>
        <p:spPr>
          <a:xfrm>
            <a:off x="2708" y="0"/>
            <a:ext cx="12186584" cy="6858000"/>
          </a:xfrm>
          <a:prstGeom prst="rect">
            <a:avLst/>
          </a:prstGeom>
        </p:spPr>
      </p:pic>
      <p:sp>
        <p:nvSpPr>
          <p:cNvPr id="2" name="Title 1">
            <a:extLst>
              <a:ext uri="{FF2B5EF4-FFF2-40B4-BE49-F238E27FC236}">
                <a16:creationId xmlns:a16="http://schemas.microsoft.com/office/drawing/2014/main" id="{80A12373-6EA9-47BD-8283-355D2C502742}"/>
              </a:ext>
            </a:extLst>
          </p:cNvPr>
          <p:cNvSpPr>
            <a:spLocks noGrp="1"/>
          </p:cNvSpPr>
          <p:nvPr>
            <p:ph type="ctrTitle" hasCustomPrompt="1"/>
          </p:nvPr>
        </p:nvSpPr>
        <p:spPr>
          <a:xfrm>
            <a:off x="361950" y="328581"/>
            <a:ext cx="7387816" cy="2016267"/>
          </a:xfrm>
        </p:spPr>
        <p:txBody>
          <a:bodyPr anchor="t"/>
          <a:lstStyle>
            <a:lvl1pPr algn="l">
              <a:lnSpc>
                <a:spcPct val="90000"/>
              </a:lnSpc>
              <a:defRPr sz="7000" spc="-200" baseline="0">
                <a:solidFill>
                  <a:schemeClr val="accent1"/>
                </a:solidFill>
              </a:defRPr>
            </a:lvl1pPr>
          </a:lstStyle>
          <a:p>
            <a:r>
              <a:rPr lang="en-US" dirty="0"/>
              <a:t>Add section title</a:t>
            </a:r>
            <a:endParaRPr lang="en-GB" dirty="0"/>
          </a:p>
        </p:txBody>
      </p:sp>
    </p:spTree>
    <p:extLst>
      <p:ext uri="{BB962C8B-B14F-4D97-AF65-F5344CB8AC3E}">
        <p14:creationId xmlns:p14="http://schemas.microsoft.com/office/powerpoint/2010/main" val="1018687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2">
    <p:spTree>
      <p:nvGrpSpPr>
        <p:cNvPr id="1" name=""/>
        <p:cNvGrpSpPr/>
        <p:nvPr/>
      </p:nvGrpSpPr>
      <p:grpSpPr>
        <a:xfrm>
          <a:off x="0" y="0"/>
          <a:ext cx="0" cy="0"/>
          <a:chOff x="0" y="0"/>
          <a:chExt cx="0" cy="0"/>
        </a:xfrm>
      </p:grpSpPr>
      <p:pic>
        <p:nvPicPr>
          <p:cNvPr id="6" name="Picture 5" descr="A flag next to a body of water&#10;&#10;Description automatically generated">
            <a:extLst>
              <a:ext uri="{FF2B5EF4-FFF2-40B4-BE49-F238E27FC236}">
                <a16:creationId xmlns:a16="http://schemas.microsoft.com/office/drawing/2014/main" id="{7806C9FD-28B5-4370-AFA6-F33901BF44F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10" name="Rectangle 9">
            <a:extLst>
              <a:ext uri="{FF2B5EF4-FFF2-40B4-BE49-F238E27FC236}">
                <a16:creationId xmlns:a16="http://schemas.microsoft.com/office/drawing/2014/main" id="{9A59471C-D388-4CC0-8984-8565072DA510}"/>
              </a:ext>
            </a:extLst>
          </p:cNvPr>
          <p:cNvSpPr/>
          <p:nvPr userDrawn="1"/>
        </p:nvSpPr>
        <p:spPr>
          <a:xfrm>
            <a:off x="6816436" y="3177309"/>
            <a:ext cx="5375564" cy="3680691"/>
          </a:xfrm>
          <a:prstGeom prst="rect">
            <a:avLst/>
          </a:prstGeom>
          <a:solidFill>
            <a:srgbClr val="C31018">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8">
            <a:extLst>
              <a:ext uri="{FF2B5EF4-FFF2-40B4-BE49-F238E27FC236}">
                <a16:creationId xmlns:a16="http://schemas.microsoft.com/office/drawing/2014/main" id="{4BC71D25-DBEE-4636-BA5D-C253C8517D79}"/>
              </a:ext>
            </a:extLst>
          </p:cNvPr>
          <p:cNvSpPr>
            <a:spLocks noGrp="1"/>
          </p:cNvSpPr>
          <p:nvPr>
            <p:ph type="body" sz="quarter" idx="10" hasCustomPrompt="1"/>
          </p:nvPr>
        </p:nvSpPr>
        <p:spPr>
          <a:xfrm>
            <a:off x="8706418" y="889457"/>
            <a:ext cx="2712613" cy="5382034"/>
          </a:xfrm>
        </p:spPr>
        <p:txBody>
          <a:bodyPr/>
          <a:lstStyle>
            <a:lvl1pPr marL="0" indent="0" algn="ctr">
              <a:buNone/>
              <a:defRPr sz="40000" b="1">
                <a:solidFill>
                  <a:schemeClr val="bg1"/>
                </a:solidFill>
              </a:defRPr>
            </a:lvl1pPr>
          </a:lstStyle>
          <a:p>
            <a:pPr lvl="0"/>
            <a:r>
              <a:rPr lang="en-US" dirty="0"/>
              <a:t>0</a:t>
            </a:r>
            <a:endParaRPr lang="en-GB" dirty="0"/>
          </a:p>
        </p:txBody>
      </p:sp>
      <p:sp>
        <p:nvSpPr>
          <p:cNvPr id="12" name="Title 1">
            <a:extLst>
              <a:ext uri="{FF2B5EF4-FFF2-40B4-BE49-F238E27FC236}">
                <a16:creationId xmlns:a16="http://schemas.microsoft.com/office/drawing/2014/main" id="{4EC3618F-3D2D-48A8-85E1-978841E89694}"/>
              </a:ext>
            </a:extLst>
          </p:cNvPr>
          <p:cNvSpPr>
            <a:spLocks noGrp="1"/>
          </p:cNvSpPr>
          <p:nvPr>
            <p:ph type="ctrTitle" hasCustomPrompt="1"/>
          </p:nvPr>
        </p:nvSpPr>
        <p:spPr>
          <a:xfrm>
            <a:off x="361950" y="328581"/>
            <a:ext cx="7387816" cy="2016267"/>
          </a:xfrm>
        </p:spPr>
        <p:txBody>
          <a:bodyPr anchor="t"/>
          <a:lstStyle>
            <a:lvl1pPr algn="l">
              <a:lnSpc>
                <a:spcPct val="90000"/>
              </a:lnSpc>
              <a:defRPr sz="7000" spc="-200" baseline="0">
                <a:solidFill>
                  <a:schemeClr val="bg1"/>
                </a:solidFill>
              </a:defRPr>
            </a:lvl1pPr>
          </a:lstStyle>
          <a:p>
            <a:r>
              <a:rPr lang="en-US" dirty="0"/>
              <a:t>Add section title</a:t>
            </a:r>
            <a:endParaRPr lang="en-GB" dirty="0"/>
          </a:p>
        </p:txBody>
      </p:sp>
      <p:sp>
        <p:nvSpPr>
          <p:cNvPr id="13" name="Callout: Bent Line 12">
            <a:extLst>
              <a:ext uri="{FF2B5EF4-FFF2-40B4-BE49-F238E27FC236}">
                <a16:creationId xmlns:a16="http://schemas.microsoft.com/office/drawing/2014/main" id="{E48B7D6D-8FBF-4FFD-8DB9-1CAA94C55142}"/>
              </a:ext>
            </a:extLst>
          </p:cNvPr>
          <p:cNvSpPr/>
          <p:nvPr userDrawn="1"/>
        </p:nvSpPr>
        <p:spPr>
          <a:xfrm>
            <a:off x="12750393" y="-1"/>
            <a:ext cx="1822857" cy="3177309"/>
          </a:xfrm>
          <a:prstGeom prst="borderCallout2">
            <a:avLst>
              <a:gd name="adj1" fmla="val 18750"/>
              <a:gd name="adj2" fmla="val -8333"/>
              <a:gd name="adj3" fmla="val 18750"/>
              <a:gd name="adj4" fmla="val -16667"/>
              <a:gd name="adj5" fmla="val 32251"/>
              <a:gd name="adj6" fmla="val -26422"/>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l"/>
            <a:r>
              <a:rPr lang="en-GB" sz="1600" b="1" u="none" dirty="0"/>
              <a:t>To change image</a:t>
            </a:r>
          </a:p>
          <a:p>
            <a:pPr algn="l"/>
            <a:endParaRPr lang="en-GB" sz="1600" u="none" dirty="0"/>
          </a:p>
          <a:p>
            <a:pPr marL="228600" indent="-228600" algn="l">
              <a:buFont typeface="+mj-lt"/>
              <a:buAutoNum type="arabicPeriod"/>
            </a:pPr>
            <a:r>
              <a:rPr lang="en-GB" sz="1200" dirty="0"/>
              <a:t>View </a:t>
            </a:r>
          </a:p>
          <a:p>
            <a:pPr marL="228600" indent="-228600" algn="l">
              <a:buFont typeface="+mj-lt"/>
              <a:buAutoNum type="arabicPeriod"/>
            </a:pPr>
            <a:r>
              <a:rPr lang="en-GB" sz="1200" dirty="0"/>
              <a:t>Slide master</a:t>
            </a:r>
          </a:p>
          <a:p>
            <a:pPr marL="228600" indent="-228600" algn="l">
              <a:buFont typeface="+mj-lt"/>
              <a:buAutoNum type="arabicPeriod"/>
            </a:pPr>
            <a:r>
              <a:rPr lang="en-GB" sz="1200" dirty="0"/>
              <a:t>Scroll to slide</a:t>
            </a:r>
          </a:p>
          <a:p>
            <a:pPr marL="228600" indent="-228600" algn="l">
              <a:buFont typeface="+mj-lt"/>
              <a:buAutoNum type="arabicPeriod"/>
            </a:pPr>
            <a:r>
              <a:rPr lang="en-GB" sz="1200" dirty="0"/>
              <a:t>Delete image</a:t>
            </a:r>
          </a:p>
          <a:p>
            <a:pPr marL="228600" indent="-228600" algn="l">
              <a:buFont typeface="+mj-lt"/>
              <a:buAutoNum type="arabicPeriod"/>
            </a:pPr>
            <a:r>
              <a:rPr lang="en-GB" sz="1200" dirty="0"/>
              <a:t>Insert image. Proportionately size image to fit page</a:t>
            </a:r>
          </a:p>
          <a:p>
            <a:pPr marL="228600" indent="-228600" algn="l">
              <a:buFont typeface="+mj-lt"/>
              <a:buAutoNum type="arabicPeriod"/>
            </a:pPr>
            <a:r>
              <a:rPr lang="en-GB" sz="1200" dirty="0"/>
              <a:t>Compress image size to 220ppi</a:t>
            </a:r>
          </a:p>
          <a:p>
            <a:pPr marL="228600" indent="-228600" algn="l">
              <a:buFont typeface="+mj-lt"/>
              <a:buAutoNum type="arabicPeriod"/>
            </a:pPr>
            <a:r>
              <a:rPr lang="en-GB" sz="1200" dirty="0"/>
              <a:t>Right click ‘send to back’</a:t>
            </a:r>
          </a:p>
        </p:txBody>
      </p:sp>
    </p:spTree>
    <p:extLst>
      <p:ext uri="{BB962C8B-B14F-4D97-AF65-F5344CB8AC3E}">
        <p14:creationId xmlns:p14="http://schemas.microsoft.com/office/powerpoint/2010/main" val="2483473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3">
    <p:spTree>
      <p:nvGrpSpPr>
        <p:cNvPr id="1" name=""/>
        <p:cNvGrpSpPr/>
        <p:nvPr/>
      </p:nvGrpSpPr>
      <p:grpSpPr>
        <a:xfrm>
          <a:off x="0" y="0"/>
          <a:ext cx="0" cy="0"/>
          <a:chOff x="0" y="0"/>
          <a:chExt cx="0" cy="0"/>
        </a:xfrm>
      </p:grpSpPr>
      <p:pic>
        <p:nvPicPr>
          <p:cNvPr id="3" name="Picture 2" descr="A large ship in a body of water&#10;&#10;Description automatically generated">
            <a:extLst>
              <a:ext uri="{FF2B5EF4-FFF2-40B4-BE49-F238E27FC236}">
                <a16:creationId xmlns:a16="http://schemas.microsoft.com/office/drawing/2014/main" id="{F36A7AE1-AA75-483F-AF66-F12C707E76E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3508" t="3508"/>
          <a:stretch/>
        </p:blipFill>
        <p:spPr>
          <a:xfrm>
            <a:off x="0" y="0"/>
            <a:ext cx="12189630" cy="6858000"/>
          </a:xfrm>
          <a:prstGeom prst="rect">
            <a:avLst/>
          </a:prstGeom>
        </p:spPr>
      </p:pic>
      <p:sp>
        <p:nvSpPr>
          <p:cNvPr id="10" name="Rectangle 9">
            <a:extLst>
              <a:ext uri="{FF2B5EF4-FFF2-40B4-BE49-F238E27FC236}">
                <a16:creationId xmlns:a16="http://schemas.microsoft.com/office/drawing/2014/main" id="{9A59471C-D388-4CC0-8984-8565072DA510}"/>
              </a:ext>
            </a:extLst>
          </p:cNvPr>
          <p:cNvSpPr/>
          <p:nvPr userDrawn="1"/>
        </p:nvSpPr>
        <p:spPr>
          <a:xfrm>
            <a:off x="6816436" y="3177309"/>
            <a:ext cx="5375564" cy="3680691"/>
          </a:xfrm>
          <a:prstGeom prst="rect">
            <a:avLst/>
          </a:prstGeom>
          <a:solidFill>
            <a:srgbClr val="21294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8">
            <a:extLst>
              <a:ext uri="{FF2B5EF4-FFF2-40B4-BE49-F238E27FC236}">
                <a16:creationId xmlns:a16="http://schemas.microsoft.com/office/drawing/2014/main" id="{4BC71D25-DBEE-4636-BA5D-C253C8517D79}"/>
              </a:ext>
            </a:extLst>
          </p:cNvPr>
          <p:cNvSpPr>
            <a:spLocks noGrp="1"/>
          </p:cNvSpPr>
          <p:nvPr>
            <p:ph type="body" sz="quarter" idx="10" hasCustomPrompt="1"/>
          </p:nvPr>
        </p:nvSpPr>
        <p:spPr>
          <a:xfrm>
            <a:off x="8706418" y="889457"/>
            <a:ext cx="2712613" cy="5382034"/>
          </a:xfrm>
        </p:spPr>
        <p:txBody>
          <a:bodyPr/>
          <a:lstStyle>
            <a:lvl1pPr marL="0" indent="0" algn="ctr">
              <a:buNone/>
              <a:defRPr sz="40000" b="1">
                <a:solidFill>
                  <a:schemeClr val="bg1"/>
                </a:solidFill>
              </a:defRPr>
            </a:lvl1pPr>
          </a:lstStyle>
          <a:p>
            <a:pPr lvl="0"/>
            <a:r>
              <a:rPr lang="en-US" dirty="0"/>
              <a:t>0</a:t>
            </a:r>
            <a:endParaRPr lang="en-GB" dirty="0"/>
          </a:p>
        </p:txBody>
      </p:sp>
      <p:sp>
        <p:nvSpPr>
          <p:cNvPr id="12" name="Title 1">
            <a:extLst>
              <a:ext uri="{FF2B5EF4-FFF2-40B4-BE49-F238E27FC236}">
                <a16:creationId xmlns:a16="http://schemas.microsoft.com/office/drawing/2014/main" id="{4EC3618F-3D2D-48A8-85E1-978841E89694}"/>
              </a:ext>
            </a:extLst>
          </p:cNvPr>
          <p:cNvSpPr>
            <a:spLocks noGrp="1"/>
          </p:cNvSpPr>
          <p:nvPr>
            <p:ph type="ctrTitle" hasCustomPrompt="1"/>
          </p:nvPr>
        </p:nvSpPr>
        <p:spPr>
          <a:xfrm>
            <a:off x="361950" y="328581"/>
            <a:ext cx="7387816" cy="2016267"/>
          </a:xfrm>
        </p:spPr>
        <p:txBody>
          <a:bodyPr anchor="t"/>
          <a:lstStyle>
            <a:lvl1pPr algn="l">
              <a:lnSpc>
                <a:spcPct val="90000"/>
              </a:lnSpc>
              <a:defRPr sz="7000" spc="-200" baseline="0">
                <a:solidFill>
                  <a:schemeClr val="bg1"/>
                </a:solidFill>
              </a:defRPr>
            </a:lvl1pPr>
          </a:lstStyle>
          <a:p>
            <a:r>
              <a:rPr lang="en-US" dirty="0"/>
              <a:t>Add section title</a:t>
            </a:r>
            <a:endParaRPr lang="en-GB" dirty="0"/>
          </a:p>
        </p:txBody>
      </p:sp>
      <p:sp>
        <p:nvSpPr>
          <p:cNvPr id="13" name="Callout: Bent Line 12">
            <a:extLst>
              <a:ext uri="{FF2B5EF4-FFF2-40B4-BE49-F238E27FC236}">
                <a16:creationId xmlns:a16="http://schemas.microsoft.com/office/drawing/2014/main" id="{C3ECF1F9-2C25-473D-8B23-772070617849}"/>
              </a:ext>
            </a:extLst>
          </p:cNvPr>
          <p:cNvSpPr/>
          <p:nvPr userDrawn="1"/>
        </p:nvSpPr>
        <p:spPr>
          <a:xfrm>
            <a:off x="12750393" y="-1"/>
            <a:ext cx="1822857" cy="3177309"/>
          </a:xfrm>
          <a:prstGeom prst="borderCallout2">
            <a:avLst>
              <a:gd name="adj1" fmla="val 18750"/>
              <a:gd name="adj2" fmla="val -8333"/>
              <a:gd name="adj3" fmla="val 18750"/>
              <a:gd name="adj4" fmla="val -16667"/>
              <a:gd name="adj5" fmla="val 32251"/>
              <a:gd name="adj6" fmla="val -26422"/>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l"/>
            <a:r>
              <a:rPr lang="en-GB" sz="1600" b="1" u="none" dirty="0"/>
              <a:t>To change image</a:t>
            </a:r>
          </a:p>
          <a:p>
            <a:pPr algn="l"/>
            <a:endParaRPr lang="en-GB" sz="1600" u="none" dirty="0"/>
          </a:p>
          <a:p>
            <a:pPr marL="228600" indent="-228600" algn="l">
              <a:buFont typeface="+mj-lt"/>
              <a:buAutoNum type="arabicPeriod"/>
            </a:pPr>
            <a:r>
              <a:rPr lang="en-GB" sz="1200" dirty="0"/>
              <a:t>View </a:t>
            </a:r>
          </a:p>
          <a:p>
            <a:pPr marL="228600" indent="-228600" algn="l">
              <a:buFont typeface="+mj-lt"/>
              <a:buAutoNum type="arabicPeriod"/>
            </a:pPr>
            <a:r>
              <a:rPr lang="en-GB" sz="1200" dirty="0"/>
              <a:t>Slide master</a:t>
            </a:r>
          </a:p>
          <a:p>
            <a:pPr marL="228600" indent="-228600" algn="l">
              <a:buFont typeface="+mj-lt"/>
              <a:buAutoNum type="arabicPeriod"/>
            </a:pPr>
            <a:r>
              <a:rPr lang="en-GB" sz="1200" dirty="0"/>
              <a:t>Scroll to slide</a:t>
            </a:r>
          </a:p>
          <a:p>
            <a:pPr marL="228600" indent="-228600" algn="l">
              <a:buFont typeface="+mj-lt"/>
              <a:buAutoNum type="arabicPeriod"/>
            </a:pPr>
            <a:r>
              <a:rPr lang="en-GB" sz="1200" dirty="0"/>
              <a:t>Delete image</a:t>
            </a:r>
          </a:p>
          <a:p>
            <a:pPr marL="228600" indent="-228600" algn="l">
              <a:buFont typeface="+mj-lt"/>
              <a:buAutoNum type="arabicPeriod"/>
            </a:pPr>
            <a:r>
              <a:rPr lang="en-GB" sz="1200" dirty="0"/>
              <a:t>Insert image. Proportionately size image to fit page</a:t>
            </a:r>
          </a:p>
          <a:p>
            <a:pPr marL="228600" indent="-228600" algn="l">
              <a:buFont typeface="+mj-lt"/>
              <a:buAutoNum type="arabicPeriod"/>
            </a:pPr>
            <a:r>
              <a:rPr lang="en-GB" sz="1200" dirty="0"/>
              <a:t>Compress image size to 220ppi</a:t>
            </a:r>
          </a:p>
          <a:p>
            <a:pPr marL="228600" indent="-228600" algn="l">
              <a:buFont typeface="+mj-lt"/>
              <a:buAutoNum type="arabicPeriod"/>
            </a:pPr>
            <a:r>
              <a:rPr lang="en-GB" sz="1200" dirty="0"/>
              <a:t>Right click ‘send to back’</a:t>
            </a:r>
          </a:p>
        </p:txBody>
      </p:sp>
    </p:spTree>
    <p:extLst>
      <p:ext uri="{BB962C8B-B14F-4D97-AF65-F5344CB8AC3E}">
        <p14:creationId xmlns:p14="http://schemas.microsoft.com/office/powerpoint/2010/main" val="3735424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4">
    <p:spTree>
      <p:nvGrpSpPr>
        <p:cNvPr id="1" name=""/>
        <p:cNvGrpSpPr/>
        <p:nvPr/>
      </p:nvGrpSpPr>
      <p:grpSpPr>
        <a:xfrm>
          <a:off x="0" y="0"/>
          <a:ext cx="0" cy="0"/>
          <a:chOff x="0" y="0"/>
          <a:chExt cx="0" cy="0"/>
        </a:xfrm>
      </p:grpSpPr>
      <p:pic>
        <p:nvPicPr>
          <p:cNvPr id="14" name="Picture 13" descr="A close up of a colorful background&#10;&#10;Description automatically generated">
            <a:extLst>
              <a:ext uri="{FF2B5EF4-FFF2-40B4-BE49-F238E27FC236}">
                <a16:creationId xmlns:a16="http://schemas.microsoft.com/office/drawing/2014/main" id="{40117306-BAF8-4333-B2CB-29A28A7DDA1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0089" r="15828" b="5739"/>
          <a:stretch/>
        </p:blipFill>
        <p:spPr>
          <a:xfrm>
            <a:off x="-1" y="0"/>
            <a:ext cx="12192001" cy="6858000"/>
          </a:xfrm>
          <a:prstGeom prst="rect">
            <a:avLst/>
          </a:prstGeom>
        </p:spPr>
      </p:pic>
      <p:sp>
        <p:nvSpPr>
          <p:cNvPr id="12" name="Title 1">
            <a:extLst>
              <a:ext uri="{FF2B5EF4-FFF2-40B4-BE49-F238E27FC236}">
                <a16:creationId xmlns:a16="http://schemas.microsoft.com/office/drawing/2014/main" id="{4EC3618F-3D2D-48A8-85E1-978841E89694}"/>
              </a:ext>
            </a:extLst>
          </p:cNvPr>
          <p:cNvSpPr>
            <a:spLocks noGrp="1"/>
          </p:cNvSpPr>
          <p:nvPr>
            <p:ph type="ctrTitle" hasCustomPrompt="1"/>
          </p:nvPr>
        </p:nvSpPr>
        <p:spPr>
          <a:xfrm>
            <a:off x="361950" y="328581"/>
            <a:ext cx="7387816" cy="2016267"/>
          </a:xfrm>
        </p:spPr>
        <p:txBody>
          <a:bodyPr anchor="t"/>
          <a:lstStyle>
            <a:lvl1pPr algn="l">
              <a:lnSpc>
                <a:spcPct val="90000"/>
              </a:lnSpc>
              <a:defRPr sz="7000" spc="-200" baseline="0">
                <a:solidFill>
                  <a:schemeClr val="bg1"/>
                </a:solidFill>
              </a:defRPr>
            </a:lvl1pPr>
          </a:lstStyle>
          <a:p>
            <a:r>
              <a:rPr lang="en-US" dirty="0"/>
              <a:t>Add section title</a:t>
            </a:r>
            <a:endParaRPr lang="en-GB" dirty="0"/>
          </a:p>
        </p:txBody>
      </p:sp>
      <p:sp>
        <p:nvSpPr>
          <p:cNvPr id="8" name="Rectangle 7">
            <a:extLst>
              <a:ext uri="{FF2B5EF4-FFF2-40B4-BE49-F238E27FC236}">
                <a16:creationId xmlns:a16="http://schemas.microsoft.com/office/drawing/2014/main" id="{2CDB463B-55B1-4D22-886D-59A328FF073C}"/>
              </a:ext>
            </a:extLst>
          </p:cNvPr>
          <p:cNvSpPr/>
          <p:nvPr userDrawn="1"/>
        </p:nvSpPr>
        <p:spPr>
          <a:xfrm>
            <a:off x="-1" y="3429000"/>
            <a:ext cx="6354619" cy="3429000"/>
          </a:xfrm>
          <a:prstGeom prst="rect">
            <a:avLst/>
          </a:prstGeom>
          <a:solidFill>
            <a:srgbClr val="C31018">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08A188A-C9E7-4248-B8E6-28FBF615298A}"/>
              </a:ext>
            </a:extLst>
          </p:cNvPr>
          <p:cNvSpPr/>
          <p:nvPr userDrawn="1"/>
        </p:nvSpPr>
        <p:spPr>
          <a:xfrm>
            <a:off x="6354618" y="5412509"/>
            <a:ext cx="3500582" cy="1445491"/>
          </a:xfrm>
          <a:prstGeom prst="rect">
            <a:avLst/>
          </a:prstGeom>
          <a:solidFill>
            <a:srgbClr val="21294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allout: Bent Line 16">
            <a:extLst>
              <a:ext uri="{FF2B5EF4-FFF2-40B4-BE49-F238E27FC236}">
                <a16:creationId xmlns:a16="http://schemas.microsoft.com/office/drawing/2014/main" id="{D972025B-0565-4E7C-8BC6-09BA640410C2}"/>
              </a:ext>
            </a:extLst>
          </p:cNvPr>
          <p:cNvSpPr/>
          <p:nvPr userDrawn="1"/>
        </p:nvSpPr>
        <p:spPr>
          <a:xfrm>
            <a:off x="12750393" y="-1"/>
            <a:ext cx="1822857" cy="3177309"/>
          </a:xfrm>
          <a:prstGeom prst="borderCallout2">
            <a:avLst>
              <a:gd name="adj1" fmla="val 18750"/>
              <a:gd name="adj2" fmla="val -8333"/>
              <a:gd name="adj3" fmla="val 18750"/>
              <a:gd name="adj4" fmla="val -16667"/>
              <a:gd name="adj5" fmla="val 32251"/>
              <a:gd name="adj6" fmla="val -26422"/>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l"/>
            <a:r>
              <a:rPr lang="en-GB" sz="1600" b="1" u="none" dirty="0"/>
              <a:t>To change image</a:t>
            </a:r>
          </a:p>
          <a:p>
            <a:pPr algn="l"/>
            <a:endParaRPr lang="en-GB" sz="1600" u="none" dirty="0"/>
          </a:p>
          <a:p>
            <a:pPr marL="228600" indent="-228600" algn="l">
              <a:buFont typeface="+mj-lt"/>
              <a:buAutoNum type="arabicPeriod"/>
            </a:pPr>
            <a:r>
              <a:rPr lang="en-GB" sz="1200" dirty="0"/>
              <a:t>View </a:t>
            </a:r>
          </a:p>
          <a:p>
            <a:pPr marL="228600" indent="-228600" algn="l">
              <a:buFont typeface="+mj-lt"/>
              <a:buAutoNum type="arabicPeriod"/>
            </a:pPr>
            <a:r>
              <a:rPr lang="en-GB" sz="1200" dirty="0"/>
              <a:t>Slide master</a:t>
            </a:r>
          </a:p>
          <a:p>
            <a:pPr marL="228600" indent="-228600" algn="l">
              <a:buFont typeface="+mj-lt"/>
              <a:buAutoNum type="arabicPeriod"/>
            </a:pPr>
            <a:r>
              <a:rPr lang="en-GB" sz="1200" dirty="0"/>
              <a:t>Scroll to slide</a:t>
            </a:r>
          </a:p>
          <a:p>
            <a:pPr marL="228600" indent="-228600" algn="l">
              <a:buFont typeface="+mj-lt"/>
              <a:buAutoNum type="arabicPeriod"/>
            </a:pPr>
            <a:r>
              <a:rPr lang="en-GB" sz="1200" dirty="0"/>
              <a:t>Delete image</a:t>
            </a:r>
          </a:p>
          <a:p>
            <a:pPr marL="228600" indent="-228600" algn="l">
              <a:buFont typeface="+mj-lt"/>
              <a:buAutoNum type="arabicPeriod"/>
            </a:pPr>
            <a:r>
              <a:rPr lang="en-GB" sz="1200" dirty="0"/>
              <a:t>Insert image. Proportionately size image to fit page</a:t>
            </a:r>
          </a:p>
          <a:p>
            <a:pPr marL="228600" indent="-228600" algn="l">
              <a:buFont typeface="+mj-lt"/>
              <a:buAutoNum type="arabicPeriod"/>
            </a:pPr>
            <a:r>
              <a:rPr lang="en-GB" sz="1200" dirty="0"/>
              <a:t>Compress image size to 220ppi</a:t>
            </a:r>
          </a:p>
          <a:p>
            <a:pPr marL="228600" indent="-228600" algn="l">
              <a:buFont typeface="+mj-lt"/>
              <a:buAutoNum type="arabicPeriod"/>
            </a:pPr>
            <a:r>
              <a:rPr lang="en-GB" sz="1200" dirty="0"/>
              <a:t>Right click ‘send to back’</a:t>
            </a:r>
          </a:p>
        </p:txBody>
      </p:sp>
    </p:spTree>
    <p:extLst>
      <p:ext uri="{BB962C8B-B14F-4D97-AF65-F5344CB8AC3E}">
        <p14:creationId xmlns:p14="http://schemas.microsoft.com/office/powerpoint/2010/main" val="425808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with text">
    <p:bg>
      <p:bgPr>
        <a:solidFill>
          <a:srgbClr val="ECE7E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F8267B-C731-4837-8AE4-428DE489087D}"/>
              </a:ext>
            </a:extLst>
          </p:cNvPr>
          <p:cNvSpPr/>
          <p:nvPr userDrawn="1"/>
        </p:nvSpPr>
        <p:spPr>
          <a:xfrm>
            <a:off x="-1" y="0"/>
            <a:ext cx="10233891" cy="4424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5AA576E-90D3-432E-B8B5-24910FFDE278}"/>
              </a:ext>
            </a:extLst>
          </p:cNvPr>
          <p:cNvSpPr/>
          <p:nvPr userDrawn="1"/>
        </p:nvSpPr>
        <p:spPr>
          <a:xfrm>
            <a:off x="5412509" y="3094182"/>
            <a:ext cx="6421004" cy="33989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4EC3618F-3D2D-48A8-85E1-978841E89694}"/>
              </a:ext>
            </a:extLst>
          </p:cNvPr>
          <p:cNvSpPr>
            <a:spLocks noGrp="1"/>
          </p:cNvSpPr>
          <p:nvPr>
            <p:ph type="ctrTitle" hasCustomPrompt="1"/>
          </p:nvPr>
        </p:nvSpPr>
        <p:spPr>
          <a:xfrm>
            <a:off x="361950" y="328581"/>
            <a:ext cx="7387816" cy="2016267"/>
          </a:xfrm>
        </p:spPr>
        <p:txBody>
          <a:bodyPr anchor="t"/>
          <a:lstStyle>
            <a:lvl1pPr algn="l">
              <a:lnSpc>
                <a:spcPct val="90000"/>
              </a:lnSpc>
              <a:defRPr sz="7000" spc="-200" baseline="0">
                <a:solidFill>
                  <a:schemeClr val="bg1"/>
                </a:solidFill>
              </a:defRPr>
            </a:lvl1pPr>
          </a:lstStyle>
          <a:p>
            <a:r>
              <a:rPr lang="en-US" dirty="0"/>
              <a:t>Add section title</a:t>
            </a:r>
            <a:endParaRPr lang="en-GB" dirty="0"/>
          </a:p>
        </p:txBody>
      </p:sp>
      <p:sp>
        <p:nvSpPr>
          <p:cNvPr id="15" name="Subtitle 2">
            <a:extLst>
              <a:ext uri="{FF2B5EF4-FFF2-40B4-BE49-F238E27FC236}">
                <a16:creationId xmlns:a16="http://schemas.microsoft.com/office/drawing/2014/main" id="{85C36876-1EF2-491B-8A46-52F2F2435090}"/>
              </a:ext>
            </a:extLst>
          </p:cNvPr>
          <p:cNvSpPr>
            <a:spLocks noGrp="1"/>
          </p:cNvSpPr>
          <p:nvPr>
            <p:ph type="subTitle" idx="1" hasCustomPrompt="1"/>
          </p:nvPr>
        </p:nvSpPr>
        <p:spPr>
          <a:xfrm>
            <a:off x="5852968" y="3356693"/>
            <a:ext cx="5540087" cy="1991162"/>
          </a:xfrm>
        </p:spPr>
        <p:txBody>
          <a:bodyPr/>
          <a:lstStyle>
            <a:lvl1pPr marL="0" indent="0" algn="l">
              <a:lnSpc>
                <a:spcPct val="90000"/>
              </a:lnSpc>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text</a:t>
            </a:r>
            <a:endParaRPr lang="en-GB" dirty="0"/>
          </a:p>
        </p:txBody>
      </p:sp>
      <p:sp>
        <p:nvSpPr>
          <p:cNvPr id="6" name="Text Placeholder 5">
            <a:extLst>
              <a:ext uri="{FF2B5EF4-FFF2-40B4-BE49-F238E27FC236}">
                <a16:creationId xmlns:a16="http://schemas.microsoft.com/office/drawing/2014/main" id="{3508A9B7-9895-4766-A960-25B92DFBBD23}"/>
              </a:ext>
            </a:extLst>
          </p:cNvPr>
          <p:cNvSpPr>
            <a:spLocks noGrp="1"/>
          </p:cNvSpPr>
          <p:nvPr>
            <p:ph type="body" sz="quarter" idx="10" hasCustomPrompt="1"/>
          </p:nvPr>
        </p:nvSpPr>
        <p:spPr>
          <a:xfrm>
            <a:off x="5852968" y="5484958"/>
            <a:ext cx="5540087" cy="758823"/>
          </a:xfrm>
        </p:spPr>
        <p:txBody>
          <a:bodyPr/>
          <a:lstStyle>
            <a:lvl1pPr marL="0" indent="0">
              <a:buNone/>
              <a:defRPr sz="1200" b="1">
                <a:solidFill>
                  <a:schemeClr val="bg1"/>
                </a:solidFill>
              </a:defRPr>
            </a:lvl1pPr>
          </a:lstStyle>
          <a:p>
            <a:pPr lvl="0"/>
            <a:r>
              <a:rPr lang="en-US" dirty="0"/>
              <a:t>Add text</a:t>
            </a:r>
            <a:endParaRPr lang="en-GB" dirty="0"/>
          </a:p>
        </p:txBody>
      </p:sp>
    </p:spTree>
    <p:extLst>
      <p:ext uri="{BB962C8B-B14F-4D97-AF65-F5344CB8AC3E}">
        <p14:creationId xmlns:p14="http://schemas.microsoft.com/office/powerpoint/2010/main" val="3996419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image overlay">
    <p:bg>
      <p:bgPr>
        <a:solidFill>
          <a:srgbClr val="ECE7E3"/>
        </a:solidFill>
        <a:effectLst/>
      </p:bgPr>
    </p:bg>
    <p:spTree>
      <p:nvGrpSpPr>
        <p:cNvPr id="1" name=""/>
        <p:cNvGrpSpPr/>
        <p:nvPr/>
      </p:nvGrpSpPr>
      <p:grpSpPr>
        <a:xfrm>
          <a:off x="0" y="0"/>
          <a:ext cx="0" cy="0"/>
          <a:chOff x="0" y="0"/>
          <a:chExt cx="0" cy="0"/>
        </a:xfrm>
      </p:grpSpPr>
      <p:pic>
        <p:nvPicPr>
          <p:cNvPr id="7" name="Picture 6" descr="A large ship in a body of water&#10;&#10;Description automatically generated">
            <a:extLst>
              <a:ext uri="{FF2B5EF4-FFF2-40B4-BE49-F238E27FC236}">
                <a16:creationId xmlns:a16="http://schemas.microsoft.com/office/drawing/2014/main" id="{F32964BE-C593-490F-9A44-2CE058C99E3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4804" b="4804"/>
          <a:stretch/>
        </p:blipFill>
        <p:spPr>
          <a:xfrm>
            <a:off x="4698623" y="184343"/>
            <a:ext cx="7311432" cy="6489314"/>
          </a:xfrm>
          <a:prstGeom prst="rect">
            <a:avLst/>
          </a:prstGeom>
        </p:spPr>
      </p:pic>
      <p:sp>
        <p:nvSpPr>
          <p:cNvPr id="12" name="Title 1">
            <a:extLst>
              <a:ext uri="{FF2B5EF4-FFF2-40B4-BE49-F238E27FC236}">
                <a16:creationId xmlns:a16="http://schemas.microsoft.com/office/drawing/2014/main" id="{4EC3618F-3D2D-48A8-85E1-978841E89694}"/>
              </a:ext>
            </a:extLst>
          </p:cNvPr>
          <p:cNvSpPr>
            <a:spLocks noGrp="1"/>
          </p:cNvSpPr>
          <p:nvPr>
            <p:ph type="ctrTitle" hasCustomPrompt="1"/>
          </p:nvPr>
        </p:nvSpPr>
        <p:spPr>
          <a:xfrm>
            <a:off x="361950" y="1851471"/>
            <a:ext cx="7387816" cy="1075346"/>
          </a:xfrm>
        </p:spPr>
        <p:txBody>
          <a:bodyPr anchor="t"/>
          <a:lstStyle>
            <a:lvl1pPr algn="l">
              <a:lnSpc>
                <a:spcPct val="80000"/>
              </a:lnSpc>
              <a:defRPr sz="10000" spc="-200" baseline="0">
                <a:solidFill>
                  <a:schemeClr val="accent5"/>
                </a:solidFill>
              </a:defRPr>
            </a:lvl1pPr>
          </a:lstStyle>
          <a:p>
            <a:r>
              <a:rPr lang="en-US" dirty="0"/>
              <a:t>Add text</a:t>
            </a:r>
            <a:endParaRPr lang="en-GB" dirty="0"/>
          </a:p>
        </p:txBody>
      </p:sp>
      <p:sp>
        <p:nvSpPr>
          <p:cNvPr id="15" name="Subtitle 2">
            <a:extLst>
              <a:ext uri="{FF2B5EF4-FFF2-40B4-BE49-F238E27FC236}">
                <a16:creationId xmlns:a16="http://schemas.microsoft.com/office/drawing/2014/main" id="{85C36876-1EF2-491B-8A46-52F2F2435090}"/>
              </a:ext>
            </a:extLst>
          </p:cNvPr>
          <p:cNvSpPr>
            <a:spLocks noGrp="1"/>
          </p:cNvSpPr>
          <p:nvPr>
            <p:ph type="subTitle" idx="1" hasCustomPrompt="1"/>
          </p:nvPr>
        </p:nvSpPr>
        <p:spPr>
          <a:xfrm>
            <a:off x="361951" y="3046505"/>
            <a:ext cx="3914486" cy="537204"/>
          </a:xfrm>
        </p:spPr>
        <p:txBody>
          <a:bodyPr/>
          <a:lstStyle>
            <a:lvl1pPr marL="0" indent="0" algn="l">
              <a:buNone/>
              <a:defRPr sz="4000" b="1">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text</a:t>
            </a:r>
            <a:endParaRPr lang="en-GB" dirty="0"/>
          </a:p>
        </p:txBody>
      </p:sp>
      <p:sp>
        <p:nvSpPr>
          <p:cNvPr id="6" name="Text Placeholder 5">
            <a:extLst>
              <a:ext uri="{FF2B5EF4-FFF2-40B4-BE49-F238E27FC236}">
                <a16:creationId xmlns:a16="http://schemas.microsoft.com/office/drawing/2014/main" id="{3508A9B7-9895-4766-A960-25B92DFBBD23}"/>
              </a:ext>
            </a:extLst>
          </p:cNvPr>
          <p:cNvSpPr>
            <a:spLocks noGrp="1"/>
          </p:cNvSpPr>
          <p:nvPr>
            <p:ph type="body" sz="quarter" idx="10" hasCustomPrompt="1"/>
          </p:nvPr>
        </p:nvSpPr>
        <p:spPr>
          <a:xfrm>
            <a:off x="361952" y="3805139"/>
            <a:ext cx="3914486" cy="1478061"/>
          </a:xfrm>
        </p:spPr>
        <p:txBody>
          <a:bodyPr/>
          <a:lstStyle>
            <a:lvl1pPr marL="0" indent="0">
              <a:buNone/>
              <a:defRPr sz="2400" b="0">
                <a:solidFill>
                  <a:schemeClr val="accent5"/>
                </a:solidFill>
              </a:defRPr>
            </a:lvl1pPr>
          </a:lstStyle>
          <a:p>
            <a:pPr lvl="0"/>
            <a:r>
              <a:rPr lang="en-US" dirty="0"/>
              <a:t>Add text</a:t>
            </a:r>
            <a:endParaRPr lang="en-GB" dirty="0"/>
          </a:p>
        </p:txBody>
      </p:sp>
      <p:sp>
        <p:nvSpPr>
          <p:cNvPr id="14" name="Rectangle 13">
            <a:extLst>
              <a:ext uri="{FF2B5EF4-FFF2-40B4-BE49-F238E27FC236}">
                <a16:creationId xmlns:a16="http://schemas.microsoft.com/office/drawing/2014/main" id="{0995965B-FACF-4204-80BA-A2BA0FFD7A31}"/>
              </a:ext>
            </a:extLst>
          </p:cNvPr>
          <p:cNvSpPr/>
          <p:nvPr userDrawn="1"/>
        </p:nvSpPr>
        <p:spPr>
          <a:xfrm>
            <a:off x="7970982" y="0"/>
            <a:ext cx="4221018" cy="3851564"/>
          </a:xfrm>
          <a:prstGeom prst="rect">
            <a:avLst/>
          </a:prstGeom>
          <a:solidFill>
            <a:srgbClr val="C31018">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D158A577-EBA9-45C6-884B-B81F0CC68469}"/>
              </a:ext>
            </a:extLst>
          </p:cNvPr>
          <p:cNvSpPr/>
          <p:nvPr userDrawn="1"/>
        </p:nvSpPr>
        <p:spPr>
          <a:xfrm>
            <a:off x="10335490" y="2565396"/>
            <a:ext cx="1856510" cy="2717804"/>
          </a:xfrm>
          <a:prstGeom prst="rect">
            <a:avLst/>
          </a:prstGeom>
          <a:solidFill>
            <a:srgbClr val="21294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allout: Bent Line 16">
            <a:extLst>
              <a:ext uri="{FF2B5EF4-FFF2-40B4-BE49-F238E27FC236}">
                <a16:creationId xmlns:a16="http://schemas.microsoft.com/office/drawing/2014/main" id="{72D19A8C-6C5C-4BD6-B797-41FCDC9C790B}"/>
              </a:ext>
            </a:extLst>
          </p:cNvPr>
          <p:cNvSpPr/>
          <p:nvPr userDrawn="1"/>
        </p:nvSpPr>
        <p:spPr>
          <a:xfrm>
            <a:off x="12750393" y="-1"/>
            <a:ext cx="1822857" cy="3177309"/>
          </a:xfrm>
          <a:prstGeom prst="borderCallout2">
            <a:avLst>
              <a:gd name="adj1" fmla="val 18750"/>
              <a:gd name="adj2" fmla="val -8333"/>
              <a:gd name="adj3" fmla="val 18750"/>
              <a:gd name="adj4" fmla="val -16667"/>
              <a:gd name="adj5" fmla="val 32251"/>
              <a:gd name="adj6" fmla="val -26422"/>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l"/>
            <a:r>
              <a:rPr lang="en-GB" sz="1600" b="1" u="none" dirty="0"/>
              <a:t>To change image</a:t>
            </a:r>
          </a:p>
          <a:p>
            <a:pPr algn="l"/>
            <a:endParaRPr lang="en-GB" sz="1600" u="none" dirty="0"/>
          </a:p>
          <a:p>
            <a:pPr marL="228600" indent="-228600" algn="l">
              <a:buFont typeface="+mj-lt"/>
              <a:buAutoNum type="arabicPeriod"/>
            </a:pPr>
            <a:r>
              <a:rPr lang="en-GB" sz="1200" dirty="0"/>
              <a:t>View </a:t>
            </a:r>
          </a:p>
          <a:p>
            <a:pPr marL="228600" indent="-228600" algn="l">
              <a:buFont typeface="+mj-lt"/>
              <a:buAutoNum type="arabicPeriod"/>
            </a:pPr>
            <a:r>
              <a:rPr lang="en-GB" sz="1200" dirty="0"/>
              <a:t>Slide master</a:t>
            </a:r>
          </a:p>
          <a:p>
            <a:pPr marL="228600" indent="-228600" algn="l">
              <a:buFont typeface="+mj-lt"/>
              <a:buAutoNum type="arabicPeriod"/>
            </a:pPr>
            <a:r>
              <a:rPr lang="en-GB" sz="1200" dirty="0"/>
              <a:t>Scroll to slide</a:t>
            </a:r>
          </a:p>
          <a:p>
            <a:pPr marL="228600" indent="-228600" algn="l">
              <a:buFont typeface="+mj-lt"/>
              <a:buAutoNum type="arabicPeriod"/>
            </a:pPr>
            <a:r>
              <a:rPr lang="en-GB" sz="1200" dirty="0"/>
              <a:t>Delete image</a:t>
            </a:r>
          </a:p>
          <a:p>
            <a:pPr marL="228600" indent="-228600" algn="l">
              <a:buFont typeface="+mj-lt"/>
              <a:buAutoNum type="arabicPeriod"/>
            </a:pPr>
            <a:r>
              <a:rPr lang="en-GB" sz="1200" dirty="0"/>
              <a:t>Insert image. Proportionately size image to fit page</a:t>
            </a:r>
          </a:p>
          <a:p>
            <a:pPr marL="228600" indent="-228600" algn="l">
              <a:buFont typeface="+mj-lt"/>
              <a:buAutoNum type="arabicPeriod"/>
            </a:pPr>
            <a:r>
              <a:rPr lang="en-GB" sz="1200" dirty="0"/>
              <a:t>Compress image size to 220ppi</a:t>
            </a:r>
          </a:p>
          <a:p>
            <a:pPr marL="228600" indent="-228600" algn="l">
              <a:buFont typeface="+mj-lt"/>
              <a:buAutoNum type="arabicPeriod"/>
            </a:pPr>
            <a:r>
              <a:rPr lang="en-GB" sz="1200" dirty="0"/>
              <a:t>Right click ‘send to back’</a:t>
            </a:r>
          </a:p>
        </p:txBody>
      </p:sp>
    </p:spTree>
    <p:extLst>
      <p:ext uri="{BB962C8B-B14F-4D97-AF65-F5344CB8AC3E}">
        <p14:creationId xmlns:p14="http://schemas.microsoft.com/office/powerpoint/2010/main" val="642565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2B06C-628B-48AF-A5F3-99EE2C591869}"/>
              </a:ext>
            </a:extLst>
          </p:cNvPr>
          <p:cNvSpPr>
            <a:spLocks noGrp="1"/>
          </p:cNvSpPr>
          <p:nvPr>
            <p:ph type="title" hasCustomPrompt="1"/>
          </p:nvPr>
        </p:nvSpPr>
        <p:spPr>
          <a:xfrm>
            <a:off x="361948" y="419989"/>
            <a:ext cx="6480000" cy="813499"/>
          </a:xfrm>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5C47CF3E-5AD5-496E-8F45-7989A2B4E3AD}"/>
              </a:ext>
            </a:extLst>
          </p:cNvPr>
          <p:cNvSpPr>
            <a:spLocks noGrp="1"/>
          </p:cNvSpPr>
          <p:nvPr>
            <p:ph idx="1" hasCustomPrompt="1"/>
          </p:nvPr>
        </p:nvSpPr>
        <p:spPr>
          <a:xfrm>
            <a:off x="361950" y="2030194"/>
            <a:ext cx="4282478" cy="3954680"/>
          </a:xfrm>
        </p:spPr>
        <p:txBody>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Rectangle 8">
            <a:extLst>
              <a:ext uri="{FF2B5EF4-FFF2-40B4-BE49-F238E27FC236}">
                <a16:creationId xmlns:a16="http://schemas.microsoft.com/office/drawing/2014/main" id="{23E455B2-E1B2-4D87-9700-5257837BA426}"/>
              </a:ext>
            </a:extLst>
          </p:cNvPr>
          <p:cNvSpPr/>
          <p:nvPr userDrawn="1"/>
        </p:nvSpPr>
        <p:spPr>
          <a:xfrm>
            <a:off x="5423217" y="1762009"/>
            <a:ext cx="2697932" cy="3742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CF131DD7-DF4D-42E3-A1DA-CFB36FCD3803}"/>
              </a:ext>
            </a:extLst>
          </p:cNvPr>
          <p:cNvSpPr/>
          <p:nvPr userDrawn="1"/>
        </p:nvSpPr>
        <p:spPr>
          <a:xfrm>
            <a:off x="11820524" y="2888054"/>
            <a:ext cx="371475" cy="30968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icture Placeholder 11">
            <a:extLst>
              <a:ext uri="{FF2B5EF4-FFF2-40B4-BE49-F238E27FC236}">
                <a16:creationId xmlns:a16="http://schemas.microsoft.com/office/drawing/2014/main" id="{41A3E0CF-3F9F-4872-8C66-CDC19F523BF7}"/>
              </a:ext>
            </a:extLst>
          </p:cNvPr>
          <p:cNvSpPr>
            <a:spLocks noGrp="1"/>
          </p:cNvSpPr>
          <p:nvPr>
            <p:ph type="pic" sz="quarter" idx="10" hasCustomPrompt="1"/>
          </p:nvPr>
        </p:nvSpPr>
        <p:spPr>
          <a:xfrm>
            <a:off x="5785165" y="2091525"/>
            <a:ext cx="6044886" cy="3893349"/>
          </a:xfrm>
          <a:solidFill>
            <a:schemeClr val="accent6"/>
          </a:solidFill>
        </p:spPr>
        <p:txBody>
          <a:bodyPr/>
          <a:lstStyle>
            <a:lvl1pPr marL="0" indent="0">
              <a:buNone/>
              <a:defRPr/>
            </a:lvl1pPr>
          </a:lstStyle>
          <a:p>
            <a:r>
              <a:rPr lang="en-GB" dirty="0"/>
              <a:t>Add picture</a:t>
            </a:r>
          </a:p>
        </p:txBody>
      </p:sp>
    </p:spTree>
    <p:extLst>
      <p:ext uri="{BB962C8B-B14F-4D97-AF65-F5344CB8AC3E}">
        <p14:creationId xmlns:p14="http://schemas.microsoft.com/office/powerpoint/2010/main" val="794243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2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2B06C-628B-48AF-A5F3-99EE2C591869}"/>
              </a:ext>
            </a:extLst>
          </p:cNvPr>
          <p:cNvSpPr>
            <a:spLocks noGrp="1"/>
          </p:cNvSpPr>
          <p:nvPr>
            <p:ph type="title" hasCustomPrompt="1"/>
          </p:nvPr>
        </p:nvSpPr>
        <p:spPr>
          <a:xfrm>
            <a:off x="361949" y="419989"/>
            <a:ext cx="6480000" cy="813499"/>
          </a:xfrm>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5C47CF3E-5AD5-496E-8F45-7989A2B4E3AD}"/>
              </a:ext>
            </a:extLst>
          </p:cNvPr>
          <p:cNvSpPr>
            <a:spLocks noGrp="1"/>
          </p:cNvSpPr>
          <p:nvPr>
            <p:ph idx="1" hasCustomPrompt="1"/>
          </p:nvPr>
        </p:nvSpPr>
        <p:spPr>
          <a:xfrm>
            <a:off x="7372145" y="2030194"/>
            <a:ext cx="4448380" cy="3954680"/>
          </a:xfrm>
        </p:spPr>
        <p:txBody>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Picture Placeholder 11">
            <a:extLst>
              <a:ext uri="{FF2B5EF4-FFF2-40B4-BE49-F238E27FC236}">
                <a16:creationId xmlns:a16="http://schemas.microsoft.com/office/drawing/2014/main" id="{41A3E0CF-3F9F-4872-8C66-CDC19F523BF7}"/>
              </a:ext>
            </a:extLst>
          </p:cNvPr>
          <p:cNvSpPr>
            <a:spLocks noGrp="1"/>
          </p:cNvSpPr>
          <p:nvPr>
            <p:ph type="pic" sz="quarter" idx="10" hasCustomPrompt="1"/>
          </p:nvPr>
        </p:nvSpPr>
        <p:spPr>
          <a:xfrm>
            <a:off x="361949" y="2030194"/>
            <a:ext cx="3203287" cy="3954681"/>
          </a:xfrm>
          <a:solidFill>
            <a:schemeClr val="accent6"/>
          </a:solidFill>
        </p:spPr>
        <p:txBody>
          <a:bodyPr/>
          <a:lstStyle>
            <a:lvl1pPr marL="0" indent="0">
              <a:buNone/>
              <a:defRPr/>
            </a:lvl1pPr>
          </a:lstStyle>
          <a:p>
            <a:r>
              <a:rPr lang="en-GB" dirty="0"/>
              <a:t>Add picture</a:t>
            </a:r>
          </a:p>
        </p:txBody>
      </p:sp>
      <p:sp>
        <p:nvSpPr>
          <p:cNvPr id="11" name="Picture Placeholder 11">
            <a:extLst>
              <a:ext uri="{FF2B5EF4-FFF2-40B4-BE49-F238E27FC236}">
                <a16:creationId xmlns:a16="http://schemas.microsoft.com/office/drawing/2014/main" id="{5282B763-D2A1-43C1-A740-17AB9E27E65C}"/>
              </a:ext>
            </a:extLst>
          </p:cNvPr>
          <p:cNvSpPr>
            <a:spLocks noGrp="1"/>
          </p:cNvSpPr>
          <p:nvPr>
            <p:ph type="pic" sz="quarter" idx="11" hasCustomPrompt="1"/>
          </p:nvPr>
        </p:nvSpPr>
        <p:spPr>
          <a:xfrm>
            <a:off x="3760931" y="2030194"/>
            <a:ext cx="3203287" cy="3954681"/>
          </a:xfrm>
          <a:solidFill>
            <a:schemeClr val="accent6"/>
          </a:solidFill>
        </p:spPr>
        <p:txBody>
          <a:bodyPr/>
          <a:lstStyle>
            <a:lvl1pPr marL="0" indent="0">
              <a:buNone/>
              <a:defRPr/>
            </a:lvl1pPr>
          </a:lstStyle>
          <a:p>
            <a:r>
              <a:rPr lang="en-GB" dirty="0"/>
              <a:t>Add picture</a:t>
            </a:r>
          </a:p>
        </p:txBody>
      </p:sp>
    </p:spTree>
    <p:extLst>
      <p:ext uri="{BB962C8B-B14F-4D97-AF65-F5344CB8AC3E}">
        <p14:creationId xmlns:p14="http://schemas.microsoft.com/office/powerpoint/2010/main" val="3566504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CD6C8A-C713-4C91-AE96-722ACF212329}"/>
              </a:ext>
            </a:extLst>
          </p:cNvPr>
          <p:cNvSpPr>
            <a:spLocks noGrp="1"/>
          </p:cNvSpPr>
          <p:nvPr>
            <p:ph type="title"/>
          </p:nvPr>
        </p:nvSpPr>
        <p:spPr>
          <a:xfrm>
            <a:off x="361949" y="419989"/>
            <a:ext cx="11458575" cy="434975"/>
          </a:xfrm>
          <a:prstGeom prst="rect">
            <a:avLst/>
          </a:prstGeom>
        </p:spPr>
        <p:txBody>
          <a:bodyPr vert="horz" lIns="0" tIns="0" rIns="0" bIns="0" rtlCol="0" anchor="t">
            <a:noAutofit/>
          </a:bodyPr>
          <a:lstStyle/>
          <a:p>
            <a:r>
              <a:rPr lang="en-US" dirty="0"/>
              <a:t>Yacht Unlimited CoC</a:t>
            </a:r>
            <a:endParaRPr lang="en-GB" dirty="0"/>
          </a:p>
        </p:txBody>
      </p:sp>
      <p:sp>
        <p:nvSpPr>
          <p:cNvPr id="3" name="Text Placeholder 2">
            <a:extLst>
              <a:ext uri="{FF2B5EF4-FFF2-40B4-BE49-F238E27FC236}">
                <a16:creationId xmlns:a16="http://schemas.microsoft.com/office/drawing/2014/main" id="{9D0558B0-02B3-47CA-82DB-C9AFE610936C}"/>
              </a:ext>
            </a:extLst>
          </p:cNvPr>
          <p:cNvSpPr>
            <a:spLocks noGrp="1"/>
          </p:cNvSpPr>
          <p:nvPr>
            <p:ph type="body" idx="1"/>
          </p:nvPr>
        </p:nvSpPr>
        <p:spPr>
          <a:xfrm>
            <a:off x="361949" y="1233488"/>
            <a:ext cx="11458575" cy="4751387"/>
          </a:xfrm>
          <a:prstGeom prst="rect">
            <a:avLst/>
          </a:prstGeom>
        </p:spPr>
        <p:txBody>
          <a:bodyPr vert="horz" lIns="0" tIns="0" rIns="0" bIns="0" rtlCol="0">
            <a:noAutofit/>
          </a:body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4" name="Graphic 13">
            <a:extLst>
              <a:ext uri="{FF2B5EF4-FFF2-40B4-BE49-F238E27FC236}">
                <a16:creationId xmlns:a16="http://schemas.microsoft.com/office/drawing/2014/main" id="{3F798448-FB08-4D8D-8FE3-3592A432DCBC}"/>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334516" y="6235128"/>
            <a:ext cx="625603" cy="344082"/>
          </a:xfrm>
          <a:prstGeom prst="rect">
            <a:avLst/>
          </a:prstGeom>
        </p:spPr>
      </p:pic>
      <p:sp>
        <p:nvSpPr>
          <p:cNvPr id="15" name="TextBox 14">
            <a:extLst>
              <a:ext uri="{FF2B5EF4-FFF2-40B4-BE49-F238E27FC236}">
                <a16:creationId xmlns:a16="http://schemas.microsoft.com/office/drawing/2014/main" id="{5B4FF5FD-F59F-4B6A-A2DF-A81D22229120}"/>
              </a:ext>
            </a:extLst>
          </p:cNvPr>
          <p:cNvSpPr txBox="1"/>
          <p:nvPr userDrawn="1"/>
        </p:nvSpPr>
        <p:spPr>
          <a:xfrm>
            <a:off x="6902630" y="6310768"/>
            <a:ext cx="4700016" cy="230832"/>
          </a:xfrm>
          <a:prstGeom prst="rect">
            <a:avLst/>
          </a:prstGeom>
          <a:noFill/>
        </p:spPr>
        <p:txBody>
          <a:bodyPr wrap="square" rtlCol="0">
            <a:spAutoFit/>
          </a:bodyPr>
          <a:lstStyle/>
          <a:p>
            <a:pPr algn="r"/>
            <a:r>
              <a:rPr lang="en-GB" sz="900" dirty="0">
                <a:solidFill>
                  <a:schemeClr val="accent5"/>
                </a:solidFill>
              </a:rPr>
              <a:t>[Add presentation title in slide master mode]</a:t>
            </a:r>
          </a:p>
        </p:txBody>
      </p:sp>
      <p:sp>
        <p:nvSpPr>
          <p:cNvPr id="16" name="TextBox 15">
            <a:extLst>
              <a:ext uri="{FF2B5EF4-FFF2-40B4-BE49-F238E27FC236}">
                <a16:creationId xmlns:a16="http://schemas.microsoft.com/office/drawing/2014/main" id="{0C234FD6-03CD-4249-A097-B4784FAF298A}"/>
              </a:ext>
            </a:extLst>
          </p:cNvPr>
          <p:cNvSpPr txBox="1"/>
          <p:nvPr userDrawn="1"/>
        </p:nvSpPr>
        <p:spPr>
          <a:xfrm>
            <a:off x="11553625" y="6333851"/>
            <a:ext cx="438912" cy="184666"/>
          </a:xfrm>
          <a:prstGeom prst="rect">
            <a:avLst/>
          </a:prstGeom>
          <a:noFill/>
        </p:spPr>
        <p:txBody>
          <a:bodyPr wrap="square" lIns="0" tIns="0" rIns="0" bIns="0" rtlCol="0">
            <a:noAutofit/>
          </a:bodyPr>
          <a:lstStyle/>
          <a:p>
            <a:pPr algn="l"/>
            <a:r>
              <a:rPr lang="en-GB" sz="1100" dirty="0">
                <a:solidFill>
                  <a:schemeClr val="accent5"/>
                </a:solidFill>
              </a:rPr>
              <a:t>– </a:t>
            </a:r>
            <a:fld id="{73B8B1ED-D071-4A75-955D-128F0D25AFD8}" type="slidenum">
              <a:rPr lang="en-GB" sz="1100" b="1" smtClean="0">
                <a:solidFill>
                  <a:schemeClr val="accent5"/>
                </a:solidFill>
              </a:rPr>
              <a:pPr algn="l"/>
              <a:t>‹#›</a:t>
            </a:fld>
            <a:r>
              <a:rPr lang="en-GB" sz="1100" dirty="0">
                <a:solidFill>
                  <a:schemeClr val="accent5"/>
                </a:solidFill>
              </a:rPr>
              <a:t> </a:t>
            </a:r>
          </a:p>
        </p:txBody>
      </p:sp>
    </p:spTree>
    <p:extLst>
      <p:ext uri="{BB962C8B-B14F-4D97-AF65-F5344CB8AC3E}">
        <p14:creationId xmlns:p14="http://schemas.microsoft.com/office/powerpoint/2010/main" val="343459504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0" r:id="rId8"/>
    <p:sldLayoutId id="2147483658" r:id="rId9"/>
    <p:sldLayoutId id="2147483660" r:id="rId10"/>
    <p:sldLayoutId id="2147483661" r:id="rId11"/>
    <p:sldLayoutId id="2147483657" r:id="rId12"/>
    <p:sldLayoutId id="2147483662" r:id="rId13"/>
    <p:sldLayoutId id="2147483659" r:id="rId14"/>
    <p:sldLayoutId id="2147483663" r:id="rId15"/>
  </p:sldLayoutIdLst>
  <p:txStyles>
    <p:titleStyle>
      <a:lvl1pPr algn="l" defTabSz="914400" rtl="0" eaLnBrk="1" latinLnBrk="0" hangingPunct="1">
        <a:lnSpc>
          <a:spcPct val="90000"/>
        </a:lnSpc>
        <a:spcBef>
          <a:spcPct val="0"/>
        </a:spcBef>
        <a:buNone/>
        <a:defRPr sz="3600" b="1" kern="1200" spc="-100" baseline="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0"/>
        </a:spcBef>
        <a:buFont typeface="Arial" panose="020B0604020202020204" pitchFamily="34" charset="0"/>
        <a:buChar char="•"/>
        <a:defRPr sz="1800" kern="1200">
          <a:solidFill>
            <a:schemeClr val="tx2"/>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70" userDrawn="1">
          <p15:clr>
            <a:srgbClr val="F26B43"/>
          </p15:clr>
        </p15:guide>
        <p15:guide id="2" pos="228" userDrawn="1">
          <p15:clr>
            <a:srgbClr val="F26B43"/>
          </p15:clr>
        </p15:guide>
        <p15:guide id="3" pos="7446" userDrawn="1">
          <p15:clr>
            <a:srgbClr val="F26B43"/>
          </p15:clr>
        </p15:guide>
        <p15:guide id="4" orient="horz" pos="504" userDrawn="1">
          <p15:clr>
            <a:srgbClr val="F26B43"/>
          </p15:clr>
        </p15:guide>
        <p15:guide id="5" orient="horz" pos="77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B05547-8381-438E-A876-58D8607261E8}"/>
              </a:ext>
            </a:extLst>
          </p:cNvPr>
          <p:cNvSpPr>
            <a:spLocks noGrp="1"/>
          </p:cNvSpPr>
          <p:nvPr>
            <p:ph type="ctrTitle"/>
          </p:nvPr>
        </p:nvSpPr>
        <p:spPr>
          <a:xfrm>
            <a:off x="361950" y="3261903"/>
            <a:ext cx="9828530" cy="648000"/>
          </a:xfrm>
        </p:spPr>
        <p:txBody>
          <a:bodyPr/>
          <a:lstStyle/>
          <a:p>
            <a:r>
              <a:rPr lang="en-GB" dirty="0"/>
              <a:t>UK Yacht CoC’s - Modernisation</a:t>
            </a:r>
          </a:p>
        </p:txBody>
      </p:sp>
      <p:sp>
        <p:nvSpPr>
          <p:cNvPr id="6" name="Text Placeholder 5">
            <a:extLst>
              <a:ext uri="{FF2B5EF4-FFF2-40B4-BE49-F238E27FC236}">
                <a16:creationId xmlns:a16="http://schemas.microsoft.com/office/drawing/2014/main" id="{561F2326-2CDA-4091-9E3F-86463095545D}"/>
              </a:ext>
            </a:extLst>
          </p:cNvPr>
          <p:cNvSpPr>
            <a:spLocks noGrp="1"/>
          </p:cNvSpPr>
          <p:nvPr>
            <p:ph type="body" sz="quarter" idx="10"/>
          </p:nvPr>
        </p:nvSpPr>
        <p:spPr>
          <a:xfrm>
            <a:off x="361950" y="4267200"/>
            <a:ext cx="8213090" cy="861823"/>
          </a:xfrm>
        </p:spPr>
        <p:txBody>
          <a:bodyPr/>
          <a:lstStyle/>
          <a:p>
            <a:r>
              <a:rPr lang="en-GB" dirty="0"/>
              <a:t>Relevant Training offering opportunities for progression</a:t>
            </a:r>
          </a:p>
        </p:txBody>
      </p:sp>
      <p:sp>
        <p:nvSpPr>
          <p:cNvPr id="7" name="Text Placeholder 6">
            <a:extLst>
              <a:ext uri="{FF2B5EF4-FFF2-40B4-BE49-F238E27FC236}">
                <a16:creationId xmlns:a16="http://schemas.microsoft.com/office/drawing/2014/main" id="{6116D5E6-DC11-4AC5-9C4F-C4803F2AD52F}"/>
              </a:ext>
            </a:extLst>
          </p:cNvPr>
          <p:cNvSpPr>
            <a:spLocks noGrp="1"/>
          </p:cNvSpPr>
          <p:nvPr>
            <p:ph type="body" sz="quarter" idx="11"/>
          </p:nvPr>
        </p:nvSpPr>
        <p:spPr>
          <a:xfrm>
            <a:off x="361950" y="5486320"/>
            <a:ext cx="6536689" cy="697197"/>
          </a:xfrm>
        </p:spPr>
        <p:txBody>
          <a:bodyPr/>
          <a:lstStyle/>
          <a:p>
            <a:r>
              <a:rPr lang="en-GB" dirty="0"/>
              <a:t>Ajit Jacob</a:t>
            </a:r>
          </a:p>
          <a:p>
            <a:r>
              <a:rPr lang="en-GB" dirty="0"/>
              <a:t>Chief examiner, Assistant Director – Seafarer Technical Delivery</a:t>
            </a:r>
          </a:p>
        </p:txBody>
      </p:sp>
      <p:sp>
        <p:nvSpPr>
          <p:cNvPr id="8" name="Text Placeholder 7">
            <a:extLst>
              <a:ext uri="{FF2B5EF4-FFF2-40B4-BE49-F238E27FC236}">
                <a16:creationId xmlns:a16="http://schemas.microsoft.com/office/drawing/2014/main" id="{8B004A36-A50E-48F0-A8D1-42F44370B142}"/>
              </a:ext>
            </a:extLst>
          </p:cNvPr>
          <p:cNvSpPr>
            <a:spLocks noGrp="1"/>
          </p:cNvSpPr>
          <p:nvPr>
            <p:ph type="body" sz="quarter" idx="12"/>
          </p:nvPr>
        </p:nvSpPr>
        <p:spPr/>
        <p:txBody>
          <a:bodyPr/>
          <a:lstStyle/>
          <a:p>
            <a:r>
              <a:rPr lang="en-GB" dirty="0"/>
              <a:t>25/09/25</a:t>
            </a:r>
          </a:p>
        </p:txBody>
      </p:sp>
    </p:spTree>
    <p:extLst>
      <p:ext uri="{BB962C8B-B14F-4D97-AF65-F5344CB8AC3E}">
        <p14:creationId xmlns:p14="http://schemas.microsoft.com/office/powerpoint/2010/main" val="2767691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CD1DB-7CC7-89D6-348D-4FA0ED85E7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6C26F5-AB9D-86C7-4985-3FF6F8992383}"/>
              </a:ext>
            </a:extLst>
          </p:cNvPr>
          <p:cNvSpPr>
            <a:spLocks noGrp="1"/>
          </p:cNvSpPr>
          <p:nvPr>
            <p:ph type="title"/>
          </p:nvPr>
        </p:nvSpPr>
        <p:spPr/>
        <p:txBody>
          <a:bodyPr/>
          <a:lstStyle/>
          <a:p>
            <a:r>
              <a:rPr lang="en-GB" dirty="0"/>
              <a:t>Chief Mate Yacht Unlimited, Reg II/2 CoC</a:t>
            </a:r>
          </a:p>
        </p:txBody>
      </p:sp>
      <p:sp>
        <p:nvSpPr>
          <p:cNvPr id="3" name="TextBox 2">
            <a:extLst>
              <a:ext uri="{FF2B5EF4-FFF2-40B4-BE49-F238E27FC236}">
                <a16:creationId xmlns:a16="http://schemas.microsoft.com/office/drawing/2014/main" id="{2AF12948-3D3E-960B-7501-3828775D3518}"/>
              </a:ext>
            </a:extLst>
          </p:cNvPr>
          <p:cNvSpPr txBox="1"/>
          <p:nvPr/>
        </p:nvSpPr>
        <p:spPr>
          <a:xfrm>
            <a:off x="361949" y="1630909"/>
            <a:ext cx="7511034" cy="3898623"/>
          </a:xfrm>
          <a:prstGeom prst="rect">
            <a:avLst/>
          </a:prstGeom>
          <a:noFill/>
        </p:spPr>
        <p:txBody>
          <a:bodyPr wrap="square" lIns="0" tIns="0" rIns="0" bIns="0" rtlCol="0">
            <a:noAutofit/>
          </a:bodyPr>
          <a:lstStyle>
            <a:defPPr>
              <a:defRPr lang="en-US"/>
            </a:defPPr>
            <a:lvl1pPr marL="182563" indent="-182563">
              <a:lnSpc>
                <a:spcPct val="110000"/>
              </a:lnSpc>
              <a:spcAft>
                <a:spcPts val="1200"/>
              </a:spcAft>
              <a:buFont typeface="Arial" panose="020B0604020202020204" pitchFamily="34" charset="0"/>
              <a:buChar char="•"/>
              <a:defRPr>
                <a:solidFill>
                  <a:schemeClr val="tx2"/>
                </a:solidFill>
              </a:defRPr>
            </a:lvl1pPr>
            <a:lvl2pPr marL="447675" lvl="1" indent="-265113">
              <a:lnSpc>
                <a:spcPct val="110000"/>
              </a:lnSpc>
              <a:spcAft>
                <a:spcPts val="1200"/>
              </a:spcAft>
              <a:buFont typeface="Arial" panose="020B0604020202020204" pitchFamily="34" charset="0"/>
              <a:buChar char="–"/>
              <a:defRPr>
                <a:solidFill>
                  <a:schemeClr val="tx2"/>
                </a:solidFill>
              </a:defRPr>
            </a:lvl2pPr>
          </a:lstStyle>
          <a:p>
            <a:pPr marL="0" indent="0">
              <a:buNone/>
            </a:pPr>
            <a:r>
              <a:rPr lang="en-GB" sz="2000" dirty="0">
                <a:latin typeface="Neue Haas Grotesk Text Pro" panose="020B0504020202020204" pitchFamily="34" charset="0"/>
              </a:rPr>
              <a:t>In line with Modernised Syllabus</a:t>
            </a:r>
          </a:p>
          <a:p>
            <a:r>
              <a:rPr lang="en-GB" sz="2000" dirty="0">
                <a:latin typeface="Neue Haas Grotesk Text Pro" panose="020B0504020202020204" pitchFamily="34" charset="0"/>
              </a:rPr>
              <a:t>Eligibility Requirements</a:t>
            </a:r>
          </a:p>
          <a:p>
            <a:pPr lvl="1"/>
            <a:r>
              <a:rPr lang="en-GB" sz="2000" dirty="0">
                <a:latin typeface="Neue Haas Grotesk Text Pro" panose="020B0504020202020204" pitchFamily="34" charset="0"/>
              </a:rPr>
              <a:t>Master Yacht &lt;3000 GT, II/1, or</a:t>
            </a:r>
          </a:p>
          <a:p>
            <a:pPr lvl="1"/>
            <a:r>
              <a:rPr lang="en-GB" sz="2000" dirty="0">
                <a:latin typeface="Neue Haas Grotesk Text Pro" panose="020B0504020202020204" pitchFamily="34" charset="0"/>
              </a:rPr>
              <a:t>OOW Unlimited CoC with required yacht sea service</a:t>
            </a:r>
          </a:p>
          <a:p>
            <a:r>
              <a:rPr lang="en-GB" sz="2000" dirty="0">
                <a:latin typeface="Neue Haas Grotesk Text Pro" panose="020B0504020202020204" pitchFamily="34" charset="0"/>
              </a:rPr>
              <a:t>Pass relevant academic modules</a:t>
            </a:r>
          </a:p>
          <a:p>
            <a:r>
              <a:rPr lang="en-GB" sz="2000" dirty="0">
                <a:latin typeface="Neue Haas Grotesk Text Pro" panose="020B0504020202020204" pitchFamily="34" charset="0"/>
              </a:rPr>
              <a:t>Pass MCA assessments</a:t>
            </a:r>
          </a:p>
          <a:p>
            <a:r>
              <a:rPr lang="en-GB" sz="2000" dirty="0">
                <a:latin typeface="Neue Haas Grotesk Text Pro" panose="020B0504020202020204" pitchFamily="34" charset="0"/>
              </a:rPr>
              <a:t>Hold relevant ancillary certificates</a:t>
            </a:r>
          </a:p>
          <a:p>
            <a:r>
              <a:rPr lang="en-GB" sz="2000" dirty="0">
                <a:latin typeface="Neue Haas Grotesk Text Pro" panose="020B0504020202020204" pitchFamily="34" charset="0"/>
              </a:rPr>
              <a:t>Details in new amendments of MSN 1858.</a:t>
            </a:r>
          </a:p>
          <a:p>
            <a:endParaRPr lang="en-GB" sz="2000" dirty="0"/>
          </a:p>
        </p:txBody>
      </p:sp>
    </p:spTree>
    <p:extLst>
      <p:ext uri="{BB962C8B-B14F-4D97-AF65-F5344CB8AC3E}">
        <p14:creationId xmlns:p14="http://schemas.microsoft.com/office/powerpoint/2010/main" val="3537110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D6902-44DC-E1F5-62D3-B630E257006A}"/>
              </a:ext>
            </a:extLst>
          </p:cNvPr>
          <p:cNvSpPr>
            <a:spLocks noGrp="1"/>
          </p:cNvSpPr>
          <p:nvPr>
            <p:ph type="title"/>
          </p:nvPr>
        </p:nvSpPr>
        <p:spPr>
          <a:xfrm>
            <a:off x="361949" y="1"/>
            <a:ext cx="11458575" cy="609599"/>
          </a:xfrm>
        </p:spPr>
        <p:txBody>
          <a:bodyPr/>
          <a:lstStyle/>
          <a:p>
            <a:r>
              <a:rPr lang="en-GB" dirty="0"/>
              <a:t>Chief Mate Yacht Unlimited CoC</a:t>
            </a:r>
          </a:p>
        </p:txBody>
      </p:sp>
      <p:pic>
        <p:nvPicPr>
          <p:cNvPr id="6" name="Content Placeholder 5">
            <a:extLst>
              <a:ext uri="{FF2B5EF4-FFF2-40B4-BE49-F238E27FC236}">
                <a16:creationId xmlns:a16="http://schemas.microsoft.com/office/drawing/2014/main" id="{2A7A8418-65A2-2A05-F219-01B08C965889}"/>
              </a:ext>
            </a:extLst>
          </p:cNvPr>
          <p:cNvPicPr>
            <a:picLocks noGrp="1" noChangeAspect="1"/>
          </p:cNvPicPr>
          <p:nvPr>
            <p:ph idx="1"/>
          </p:nvPr>
        </p:nvPicPr>
        <p:blipFill>
          <a:blip r:embed="rId2"/>
          <a:stretch>
            <a:fillRect/>
          </a:stretch>
        </p:blipFill>
        <p:spPr>
          <a:xfrm>
            <a:off x="2316480" y="528320"/>
            <a:ext cx="6979920" cy="6329680"/>
          </a:xfrm>
          <a:prstGeom prst="rect">
            <a:avLst/>
          </a:prstGeom>
        </p:spPr>
      </p:pic>
    </p:spTree>
    <p:extLst>
      <p:ext uri="{BB962C8B-B14F-4D97-AF65-F5344CB8AC3E}">
        <p14:creationId xmlns:p14="http://schemas.microsoft.com/office/powerpoint/2010/main" val="1107304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C0BDA-D0C9-CF52-1A6B-F3F19613E1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05B6E2-F201-3FED-3C9A-0410E9572A49}"/>
              </a:ext>
            </a:extLst>
          </p:cNvPr>
          <p:cNvSpPr>
            <a:spLocks noGrp="1"/>
          </p:cNvSpPr>
          <p:nvPr>
            <p:ph type="title"/>
          </p:nvPr>
        </p:nvSpPr>
        <p:spPr/>
        <p:txBody>
          <a:bodyPr/>
          <a:lstStyle/>
          <a:p>
            <a:r>
              <a:rPr lang="en-GB" dirty="0"/>
              <a:t>Master Yacht Unlimited, Reg II/2 CoC</a:t>
            </a:r>
          </a:p>
        </p:txBody>
      </p:sp>
      <p:sp>
        <p:nvSpPr>
          <p:cNvPr id="3" name="TextBox 2">
            <a:extLst>
              <a:ext uri="{FF2B5EF4-FFF2-40B4-BE49-F238E27FC236}">
                <a16:creationId xmlns:a16="http://schemas.microsoft.com/office/drawing/2014/main" id="{2B171431-3761-5559-10B3-659A59B046C4}"/>
              </a:ext>
            </a:extLst>
          </p:cNvPr>
          <p:cNvSpPr txBox="1"/>
          <p:nvPr/>
        </p:nvSpPr>
        <p:spPr>
          <a:xfrm>
            <a:off x="361948" y="1278385"/>
            <a:ext cx="9273757" cy="4915382"/>
          </a:xfrm>
          <a:prstGeom prst="rect">
            <a:avLst/>
          </a:prstGeom>
          <a:noFill/>
        </p:spPr>
        <p:txBody>
          <a:bodyPr wrap="square" lIns="0" tIns="0" rIns="0" bIns="0" rtlCol="0">
            <a:noAutofit/>
          </a:bodyPr>
          <a:lstStyle>
            <a:defPPr>
              <a:defRPr lang="en-US"/>
            </a:defPPr>
            <a:lvl1pPr marL="182563" indent="-182563">
              <a:lnSpc>
                <a:spcPct val="110000"/>
              </a:lnSpc>
              <a:spcAft>
                <a:spcPts val="1200"/>
              </a:spcAft>
              <a:buFont typeface="Arial" panose="020B0604020202020204" pitchFamily="34" charset="0"/>
              <a:buChar char="•"/>
              <a:defRPr>
                <a:solidFill>
                  <a:schemeClr val="tx2"/>
                </a:solidFill>
              </a:defRPr>
            </a:lvl1pPr>
            <a:lvl2pPr marL="447675" lvl="1" indent="-265113">
              <a:lnSpc>
                <a:spcPct val="110000"/>
              </a:lnSpc>
              <a:spcAft>
                <a:spcPts val="1200"/>
              </a:spcAft>
              <a:buFont typeface="Arial" panose="020B0604020202020204" pitchFamily="34" charset="0"/>
              <a:buChar char="–"/>
              <a:defRPr>
                <a:solidFill>
                  <a:schemeClr val="tx2"/>
                </a:solidFill>
              </a:defRPr>
            </a:lvl2pPr>
          </a:lstStyle>
          <a:p>
            <a:pPr marL="0" indent="0">
              <a:buNone/>
            </a:pPr>
            <a:endParaRPr lang="en-GB" sz="2000" dirty="0">
              <a:latin typeface="Neue Haas Grotesk Text Pro" panose="020B0504020202020204" pitchFamily="34" charset="0"/>
            </a:endParaRPr>
          </a:p>
          <a:p>
            <a:r>
              <a:rPr lang="en-GB" sz="2000" dirty="0">
                <a:latin typeface="Neue Haas Grotesk Text Pro" panose="020B0504020202020204" pitchFamily="34" charset="0"/>
              </a:rPr>
              <a:t>Pre-requisite: Hold Chief Mate Yacht Unlimited CoC</a:t>
            </a:r>
          </a:p>
          <a:p>
            <a:r>
              <a:rPr lang="en-GB" sz="2000" dirty="0">
                <a:latin typeface="Neue Haas Grotesk Text Pro" panose="020B0504020202020204" pitchFamily="34" charset="0"/>
              </a:rPr>
              <a:t>Sea service Requirements</a:t>
            </a:r>
          </a:p>
          <a:p>
            <a:pPr lvl="1"/>
            <a:r>
              <a:rPr lang="en-GB" sz="2000" dirty="0">
                <a:latin typeface="Neue Haas Grotesk Text Pro" panose="020B0504020202020204" pitchFamily="34" charset="0"/>
              </a:rPr>
              <a:t>OOW Unlimited route with required Yacht sea service, or</a:t>
            </a:r>
          </a:p>
          <a:p>
            <a:pPr lvl="1"/>
            <a:r>
              <a:rPr lang="en-GB" sz="2000" dirty="0">
                <a:latin typeface="Neue Haas Grotesk Text Pro" panose="020B0504020202020204" pitchFamily="34" charset="0"/>
              </a:rPr>
              <a:t>Chief Mate route with required Yacht sea service</a:t>
            </a:r>
          </a:p>
          <a:p>
            <a:pPr lvl="1"/>
            <a:r>
              <a:rPr lang="en-GB" sz="2000" dirty="0">
                <a:latin typeface="Neue Haas Grotesk Text Pro" panose="020B0504020202020204" pitchFamily="34" charset="0"/>
              </a:rPr>
              <a:t>Existing Master &lt;3000 GT with 6 months Yacht sea service</a:t>
            </a:r>
          </a:p>
          <a:p>
            <a:r>
              <a:rPr lang="en-GB" sz="2000" dirty="0">
                <a:latin typeface="Neue Haas Grotesk Text Pro" panose="020B0504020202020204" pitchFamily="34" charset="0"/>
              </a:rPr>
              <a:t>Pass MCA Orals</a:t>
            </a:r>
          </a:p>
          <a:p>
            <a:r>
              <a:rPr lang="en-GB" sz="2000" dirty="0">
                <a:latin typeface="Neue Haas Grotesk Text Pro" panose="020B0504020202020204" pitchFamily="34" charset="0"/>
              </a:rPr>
              <a:t>Hold relevant ancillary certificates</a:t>
            </a:r>
          </a:p>
          <a:p>
            <a:r>
              <a:rPr lang="en-GB" sz="2000" dirty="0">
                <a:latin typeface="Neue Haas Grotesk Text Pro" panose="020B0504020202020204" pitchFamily="34" charset="0"/>
              </a:rPr>
              <a:t>Details in new amendments of MSN 1858.</a:t>
            </a:r>
          </a:p>
          <a:p>
            <a:endParaRPr lang="en-GB" sz="2000" dirty="0"/>
          </a:p>
        </p:txBody>
      </p:sp>
    </p:spTree>
    <p:extLst>
      <p:ext uri="{BB962C8B-B14F-4D97-AF65-F5344CB8AC3E}">
        <p14:creationId xmlns:p14="http://schemas.microsoft.com/office/powerpoint/2010/main" val="2235710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A4C89-A510-EA95-AE59-68DB433E4F96}"/>
              </a:ext>
            </a:extLst>
          </p:cNvPr>
          <p:cNvSpPr>
            <a:spLocks noGrp="1"/>
          </p:cNvSpPr>
          <p:nvPr>
            <p:ph type="title"/>
          </p:nvPr>
        </p:nvSpPr>
        <p:spPr>
          <a:xfrm>
            <a:off x="361949" y="132897"/>
            <a:ext cx="11458575" cy="486863"/>
          </a:xfrm>
        </p:spPr>
        <p:txBody>
          <a:bodyPr/>
          <a:lstStyle/>
          <a:p>
            <a:r>
              <a:rPr lang="en-GB" dirty="0"/>
              <a:t>Master Yacht Unlimited CoC</a:t>
            </a:r>
          </a:p>
        </p:txBody>
      </p:sp>
      <p:pic>
        <p:nvPicPr>
          <p:cNvPr id="5" name="Content Placeholder 4">
            <a:extLst>
              <a:ext uri="{FF2B5EF4-FFF2-40B4-BE49-F238E27FC236}">
                <a16:creationId xmlns:a16="http://schemas.microsoft.com/office/drawing/2014/main" id="{582D07ED-9C5A-513D-12E2-6BBD9CDF3F01}"/>
              </a:ext>
            </a:extLst>
          </p:cNvPr>
          <p:cNvPicPr>
            <a:picLocks noGrp="1" noChangeAspect="1"/>
          </p:cNvPicPr>
          <p:nvPr>
            <p:ph idx="1"/>
          </p:nvPr>
        </p:nvPicPr>
        <p:blipFill>
          <a:blip r:embed="rId2"/>
          <a:stretch>
            <a:fillRect/>
          </a:stretch>
        </p:blipFill>
        <p:spPr>
          <a:xfrm>
            <a:off x="1391920" y="619761"/>
            <a:ext cx="7995920" cy="6105344"/>
          </a:xfrm>
          <a:prstGeom prst="rect">
            <a:avLst/>
          </a:prstGeom>
        </p:spPr>
      </p:pic>
    </p:spTree>
    <p:extLst>
      <p:ext uri="{BB962C8B-B14F-4D97-AF65-F5344CB8AC3E}">
        <p14:creationId xmlns:p14="http://schemas.microsoft.com/office/powerpoint/2010/main" val="2851701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D8896-7D4D-0612-9FA9-301024AE22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F7160D-C183-1312-B723-E95D396D414D}"/>
              </a:ext>
            </a:extLst>
          </p:cNvPr>
          <p:cNvSpPr>
            <a:spLocks noGrp="1"/>
          </p:cNvSpPr>
          <p:nvPr>
            <p:ph type="title"/>
          </p:nvPr>
        </p:nvSpPr>
        <p:spPr/>
        <p:txBody>
          <a:bodyPr/>
          <a:lstStyle/>
          <a:p>
            <a:r>
              <a:rPr lang="en-GB" dirty="0"/>
              <a:t>Next Steps</a:t>
            </a:r>
          </a:p>
        </p:txBody>
      </p:sp>
      <p:sp>
        <p:nvSpPr>
          <p:cNvPr id="3" name="TextBox 2">
            <a:extLst>
              <a:ext uri="{FF2B5EF4-FFF2-40B4-BE49-F238E27FC236}">
                <a16:creationId xmlns:a16="http://schemas.microsoft.com/office/drawing/2014/main" id="{DEF90D39-1B17-F85B-EC73-15B10A3F3CD1}"/>
              </a:ext>
            </a:extLst>
          </p:cNvPr>
          <p:cNvSpPr txBox="1"/>
          <p:nvPr/>
        </p:nvSpPr>
        <p:spPr>
          <a:xfrm>
            <a:off x="361948" y="1278385"/>
            <a:ext cx="9273757" cy="4915382"/>
          </a:xfrm>
          <a:prstGeom prst="rect">
            <a:avLst/>
          </a:prstGeom>
          <a:noFill/>
        </p:spPr>
        <p:txBody>
          <a:bodyPr wrap="square" lIns="0" tIns="0" rIns="0" bIns="0" rtlCol="0">
            <a:noAutofit/>
          </a:bodyPr>
          <a:lstStyle>
            <a:defPPr>
              <a:defRPr lang="en-US"/>
            </a:defPPr>
            <a:lvl1pPr marL="182563" indent="-182563">
              <a:lnSpc>
                <a:spcPct val="110000"/>
              </a:lnSpc>
              <a:spcAft>
                <a:spcPts val="1200"/>
              </a:spcAft>
              <a:buFont typeface="Arial" panose="020B0604020202020204" pitchFamily="34" charset="0"/>
              <a:buChar char="•"/>
              <a:defRPr>
                <a:solidFill>
                  <a:schemeClr val="tx2"/>
                </a:solidFill>
              </a:defRPr>
            </a:lvl1pPr>
            <a:lvl2pPr marL="447675" lvl="1" indent="-265113">
              <a:lnSpc>
                <a:spcPct val="110000"/>
              </a:lnSpc>
              <a:spcAft>
                <a:spcPts val="1200"/>
              </a:spcAft>
              <a:buFont typeface="Arial" panose="020B0604020202020204" pitchFamily="34" charset="0"/>
              <a:buChar char="–"/>
              <a:defRPr>
                <a:solidFill>
                  <a:schemeClr val="tx2"/>
                </a:solidFill>
              </a:defRPr>
            </a:lvl2pPr>
          </a:lstStyle>
          <a:p>
            <a:pPr marL="0" indent="0">
              <a:buNone/>
            </a:pPr>
            <a:endParaRPr lang="en-GB" sz="2000" dirty="0">
              <a:latin typeface="Neue Haas Grotesk Text Pro" panose="020B0504020202020204" pitchFamily="34" charset="0"/>
            </a:endParaRPr>
          </a:p>
          <a:p>
            <a:r>
              <a:rPr lang="en-GB" sz="2000" dirty="0">
                <a:latin typeface="Neue Haas Grotesk Text Pro" panose="020B0504020202020204" pitchFamily="34" charset="0"/>
              </a:rPr>
              <a:t>Workshop on 29</a:t>
            </a:r>
            <a:r>
              <a:rPr lang="en-GB" sz="2000" baseline="30000" dirty="0">
                <a:latin typeface="Neue Haas Grotesk Text Pro" panose="020B0504020202020204" pitchFamily="34" charset="0"/>
              </a:rPr>
              <a:t>th</a:t>
            </a:r>
            <a:r>
              <a:rPr lang="en-GB" sz="2000" dirty="0">
                <a:latin typeface="Neue Haas Grotesk Text Pro" panose="020B0504020202020204" pitchFamily="34" charset="0"/>
              </a:rPr>
              <a:t> September</a:t>
            </a:r>
          </a:p>
          <a:p>
            <a:r>
              <a:rPr lang="en-GB" sz="2000" dirty="0">
                <a:latin typeface="Neue Haas Grotesk Text Pro" panose="020B0504020202020204" pitchFamily="34" charset="0"/>
              </a:rPr>
              <a:t>Formation of Working Groups – Deck and Engineering</a:t>
            </a:r>
          </a:p>
          <a:p>
            <a:r>
              <a:rPr lang="en-GB" sz="2000" dirty="0">
                <a:latin typeface="Neue Haas Grotesk Text Pro" panose="020B0504020202020204" pitchFamily="34" charset="0"/>
              </a:rPr>
              <a:t>Collaborate with Industry, Training Providers and seafarers</a:t>
            </a:r>
          </a:p>
          <a:p>
            <a:r>
              <a:rPr lang="en-GB" sz="2000" dirty="0">
                <a:latin typeface="Neue Haas Grotesk Text Pro" panose="020B0504020202020204" pitchFamily="34" charset="0"/>
              </a:rPr>
              <a:t>Finalise the new route, publish amendment to MSN 1858 &amp; 1859</a:t>
            </a:r>
          </a:p>
          <a:p>
            <a:r>
              <a:rPr lang="en-GB" sz="2000" dirty="0">
                <a:latin typeface="Neue Haas Grotesk Text Pro" panose="020B0504020202020204" pitchFamily="34" charset="0"/>
              </a:rPr>
              <a:t>Target Date: April 26</a:t>
            </a:r>
          </a:p>
          <a:p>
            <a:endParaRPr lang="en-GB" sz="2000" dirty="0">
              <a:latin typeface="Neue Haas Grotesk Text Pro" panose="020B0504020202020204" pitchFamily="34" charset="0"/>
            </a:endParaRPr>
          </a:p>
          <a:p>
            <a:r>
              <a:rPr lang="en-GB" sz="2000" dirty="0">
                <a:latin typeface="Neue Haas Grotesk Text Pro" panose="020B0504020202020204" pitchFamily="34" charset="0"/>
              </a:rPr>
              <a:t>Implementation of Digital Assessment Platform </a:t>
            </a:r>
          </a:p>
          <a:p>
            <a:r>
              <a:rPr lang="en-GB" sz="2000" dirty="0">
                <a:latin typeface="Neue Haas Grotesk Text Pro" panose="020B0504020202020204" pitchFamily="34" charset="0"/>
              </a:rPr>
              <a:t>Increased use of Simulators</a:t>
            </a:r>
          </a:p>
          <a:p>
            <a:r>
              <a:rPr lang="en-GB" sz="2000" dirty="0">
                <a:latin typeface="Neue Haas Grotesk Text Pro" panose="020B0504020202020204" pitchFamily="34" charset="0"/>
              </a:rPr>
              <a:t>Oral exams – extension of Part A to all Yacht CoC’s </a:t>
            </a:r>
          </a:p>
          <a:p>
            <a:endParaRPr lang="en-GB" sz="2000" dirty="0">
              <a:latin typeface="Neue Haas Grotesk Text Pro" panose="020B0504020202020204" pitchFamily="34" charset="0"/>
            </a:endParaRPr>
          </a:p>
          <a:p>
            <a:endParaRPr lang="en-GB" sz="2000" dirty="0"/>
          </a:p>
        </p:txBody>
      </p:sp>
    </p:spTree>
    <p:extLst>
      <p:ext uri="{BB962C8B-B14F-4D97-AF65-F5344CB8AC3E}">
        <p14:creationId xmlns:p14="http://schemas.microsoft.com/office/powerpoint/2010/main" val="3521405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10C39-0CF9-763F-2A85-D17F4ABAC608}"/>
              </a:ext>
            </a:extLst>
          </p:cNvPr>
          <p:cNvSpPr>
            <a:spLocks noGrp="1"/>
          </p:cNvSpPr>
          <p:nvPr>
            <p:ph type="title"/>
          </p:nvPr>
        </p:nvSpPr>
        <p:spPr>
          <a:xfrm>
            <a:off x="463549" y="438150"/>
            <a:ext cx="11458575" cy="434975"/>
          </a:xfrm>
        </p:spPr>
        <p:txBody>
          <a:bodyPr anchor="t">
            <a:normAutofit/>
          </a:bodyPr>
          <a:lstStyle/>
          <a:p>
            <a:r>
              <a:rPr lang="en-GB" sz="2800" dirty="0"/>
              <a:t>Modernised sample question for the MCA safety critical assessment</a:t>
            </a:r>
          </a:p>
        </p:txBody>
      </p:sp>
      <p:pic>
        <p:nvPicPr>
          <p:cNvPr id="4" name="Picture 3">
            <a:extLst>
              <a:ext uri="{FF2B5EF4-FFF2-40B4-BE49-F238E27FC236}">
                <a16:creationId xmlns:a16="http://schemas.microsoft.com/office/drawing/2014/main" id="{CCEF13F6-7A5C-3140-B188-C3A5613F172C}"/>
              </a:ext>
            </a:extLst>
          </p:cNvPr>
          <p:cNvPicPr>
            <a:picLocks noChangeAspect="1"/>
          </p:cNvPicPr>
          <p:nvPr/>
        </p:nvPicPr>
        <p:blipFill>
          <a:blip r:embed="rId2"/>
          <a:srcRect t="2123" r="-2" b="20005"/>
          <a:stretch/>
        </p:blipFill>
        <p:spPr>
          <a:xfrm>
            <a:off x="361949" y="1233488"/>
            <a:ext cx="11458575" cy="4751387"/>
          </a:xfrm>
          <a:prstGeom prst="rect">
            <a:avLst/>
          </a:prstGeom>
          <a:noFill/>
        </p:spPr>
      </p:pic>
    </p:spTree>
    <p:extLst>
      <p:ext uri="{BB962C8B-B14F-4D97-AF65-F5344CB8AC3E}">
        <p14:creationId xmlns:p14="http://schemas.microsoft.com/office/powerpoint/2010/main" val="3196902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1DDB7-0EFE-4F18-8085-34BA6A22C336}"/>
              </a:ext>
            </a:extLst>
          </p:cNvPr>
          <p:cNvSpPr>
            <a:spLocks noGrp="1"/>
          </p:cNvSpPr>
          <p:nvPr>
            <p:ph type="ctrTitle"/>
          </p:nvPr>
        </p:nvSpPr>
        <p:spPr>
          <a:xfrm>
            <a:off x="219907" y="661863"/>
            <a:ext cx="7387816" cy="1075346"/>
          </a:xfrm>
        </p:spPr>
        <p:txBody>
          <a:bodyPr/>
          <a:lstStyle/>
          <a:p>
            <a:r>
              <a:rPr lang="en-GB" dirty="0"/>
              <a:t>Thank You!</a:t>
            </a:r>
          </a:p>
        </p:txBody>
      </p:sp>
      <p:sp>
        <p:nvSpPr>
          <p:cNvPr id="4" name="Text Placeholder 3">
            <a:extLst>
              <a:ext uri="{FF2B5EF4-FFF2-40B4-BE49-F238E27FC236}">
                <a16:creationId xmlns:a16="http://schemas.microsoft.com/office/drawing/2014/main" id="{F85ADD48-36F3-406E-9455-F17B60288A6E}"/>
              </a:ext>
            </a:extLst>
          </p:cNvPr>
          <p:cNvSpPr>
            <a:spLocks noGrp="1"/>
          </p:cNvSpPr>
          <p:nvPr>
            <p:ph type="body" sz="quarter" idx="10"/>
          </p:nvPr>
        </p:nvSpPr>
        <p:spPr>
          <a:xfrm>
            <a:off x="308686" y="1871206"/>
            <a:ext cx="3914486" cy="3701457"/>
          </a:xfrm>
        </p:spPr>
        <p:txBody>
          <a:bodyPr/>
          <a:lstStyle/>
          <a:p>
            <a:pPr marL="342900" indent="-342900">
              <a:buFont typeface="Arial" panose="020B0604020202020204" pitchFamily="34" charset="0"/>
              <a:buChar char="•"/>
            </a:pPr>
            <a:r>
              <a:rPr lang="en-GB" dirty="0"/>
              <a:t> Yacht CoC Modernisation – Supporting career progression while maintaining STCW standards.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Invite Collaboration to Large Yacht Working Group – exams@mcga.gov.uk</a:t>
            </a:r>
          </a:p>
        </p:txBody>
      </p:sp>
    </p:spTree>
    <p:extLst>
      <p:ext uri="{BB962C8B-B14F-4D97-AF65-F5344CB8AC3E}">
        <p14:creationId xmlns:p14="http://schemas.microsoft.com/office/powerpoint/2010/main" val="938165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2EE25-2AE2-7E56-7199-A7E156A1FE2C}"/>
              </a:ext>
            </a:extLst>
          </p:cNvPr>
          <p:cNvSpPr>
            <a:spLocks noGrp="1"/>
          </p:cNvSpPr>
          <p:nvPr>
            <p:ph type="title"/>
          </p:nvPr>
        </p:nvSpPr>
        <p:spPr>
          <a:xfrm>
            <a:off x="361949" y="419989"/>
            <a:ext cx="11458576" cy="813499"/>
          </a:xfrm>
        </p:spPr>
        <p:txBody>
          <a:bodyPr/>
          <a:lstStyle/>
          <a:p>
            <a:r>
              <a:rPr lang="en-GB" dirty="0"/>
              <a:t>Implementation of CT&amp;M programme – September 2025</a:t>
            </a:r>
          </a:p>
        </p:txBody>
      </p:sp>
      <p:pic>
        <p:nvPicPr>
          <p:cNvPr id="6" name="Picture Placeholder 5">
            <a:extLst>
              <a:ext uri="{FF2B5EF4-FFF2-40B4-BE49-F238E27FC236}">
                <a16:creationId xmlns:a16="http://schemas.microsoft.com/office/drawing/2014/main" id="{CC7BAFA7-29DB-2BAB-0C49-EA73B738F4F4}"/>
              </a:ext>
            </a:extLst>
          </p:cNvPr>
          <p:cNvPicPr>
            <a:picLocks noGrp="1" noChangeAspect="1"/>
          </p:cNvPicPr>
          <p:nvPr>
            <p:ph type="pic" sz="quarter" idx="10"/>
          </p:nvPr>
        </p:nvPicPr>
        <p:blipFill>
          <a:blip r:embed="rId2"/>
          <a:srcRect l="24787" r="24787"/>
          <a:stretch>
            <a:fillRect/>
          </a:stretch>
        </p:blipFill>
        <p:spPr>
          <a:prstGeom prst="rect">
            <a:avLst/>
          </a:prstGeom>
        </p:spPr>
      </p:pic>
      <p:sp>
        <p:nvSpPr>
          <p:cNvPr id="10" name="TextBox 9">
            <a:extLst>
              <a:ext uri="{FF2B5EF4-FFF2-40B4-BE49-F238E27FC236}">
                <a16:creationId xmlns:a16="http://schemas.microsoft.com/office/drawing/2014/main" id="{DD8A61EA-45CB-F4AF-FA09-C344AF3DBFE0}"/>
              </a:ext>
            </a:extLst>
          </p:cNvPr>
          <p:cNvSpPr txBox="1"/>
          <p:nvPr/>
        </p:nvSpPr>
        <p:spPr>
          <a:xfrm>
            <a:off x="4338320" y="2225040"/>
            <a:ext cx="6969760" cy="3693319"/>
          </a:xfrm>
          <a:prstGeom prst="rect">
            <a:avLst/>
          </a:prstGeom>
          <a:noFill/>
        </p:spPr>
        <p:txBody>
          <a:bodyPr wrap="square" rtlCol="0">
            <a:spAutoFit/>
          </a:bodyPr>
          <a:lstStyle/>
          <a:p>
            <a:pPr marL="285750" indent="-285750">
              <a:buFont typeface="Arial" panose="020B0604020202020204" pitchFamily="34" charset="0"/>
              <a:buChar char="•"/>
            </a:pPr>
            <a:r>
              <a:rPr lang="en-GB" dirty="0"/>
              <a:t>Switch from Paper Charts to ECDIS</a:t>
            </a:r>
          </a:p>
          <a:p>
            <a:pPr marL="285750" indent="-285750">
              <a:buFont typeface="Arial" panose="020B0604020202020204" pitchFamily="34" charset="0"/>
              <a:buChar char="•"/>
            </a:pPr>
            <a:r>
              <a:rPr lang="en-GB" dirty="0"/>
              <a:t>Adoption of Simulator training in lieu of actual sea-service 1:3 up to maximum of 1 month</a:t>
            </a:r>
          </a:p>
          <a:p>
            <a:pPr marL="285750" indent="-285750">
              <a:buFont typeface="Arial" panose="020B0604020202020204" pitchFamily="34" charset="0"/>
              <a:buChar char="•"/>
            </a:pPr>
            <a:r>
              <a:rPr lang="en-GB" dirty="0"/>
              <a:t>Introduction of data skills training, cybersecurity training</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Workshops now incorporate modern automation and technology,</a:t>
            </a:r>
          </a:p>
          <a:p>
            <a:pPr marL="285750" indent="-285750">
              <a:buFont typeface="Arial" panose="020B0604020202020204" pitchFamily="34" charset="0"/>
              <a:buChar char="•"/>
            </a:pPr>
            <a:r>
              <a:rPr lang="en-GB" dirty="0"/>
              <a:t>Simulator-based learning is being integrated with core subjects like mechanics and thermodynamics to emphasise the application of knowledge.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r>
              <a:rPr lang="en-GB" dirty="0"/>
              <a:t> Common Delivery of some modules.</a:t>
            </a:r>
          </a:p>
        </p:txBody>
      </p:sp>
    </p:spTree>
    <p:extLst>
      <p:ext uri="{BB962C8B-B14F-4D97-AF65-F5344CB8AC3E}">
        <p14:creationId xmlns:p14="http://schemas.microsoft.com/office/powerpoint/2010/main" val="3213176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B4796-2B5D-FDB0-AE66-6C2E12DC7D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BFE0CC-49FB-482E-EE07-08D83C118A79}"/>
              </a:ext>
            </a:extLst>
          </p:cNvPr>
          <p:cNvSpPr>
            <a:spLocks noGrp="1"/>
          </p:cNvSpPr>
          <p:nvPr>
            <p:ph type="title"/>
          </p:nvPr>
        </p:nvSpPr>
        <p:spPr>
          <a:xfrm>
            <a:off x="361948" y="419989"/>
            <a:ext cx="7669244" cy="813499"/>
          </a:xfrm>
        </p:spPr>
        <p:txBody>
          <a:bodyPr/>
          <a:lstStyle/>
          <a:p>
            <a:r>
              <a:rPr lang="en-GB" dirty="0"/>
              <a:t>Purpose of Yacht Unlimited CoC’s</a:t>
            </a:r>
          </a:p>
        </p:txBody>
      </p:sp>
      <p:sp>
        <p:nvSpPr>
          <p:cNvPr id="3" name="Content Placeholder 2">
            <a:extLst>
              <a:ext uri="{FF2B5EF4-FFF2-40B4-BE49-F238E27FC236}">
                <a16:creationId xmlns:a16="http://schemas.microsoft.com/office/drawing/2014/main" id="{74227FC0-53D1-B50D-40C0-637F9FBD9897}"/>
              </a:ext>
            </a:extLst>
          </p:cNvPr>
          <p:cNvSpPr>
            <a:spLocks noGrp="1"/>
          </p:cNvSpPr>
          <p:nvPr>
            <p:ph idx="1"/>
          </p:nvPr>
        </p:nvSpPr>
        <p:spPr>
          <a:xfrm>
            <a:off x="361950" y="1164567"/>
            <a:ext cx="4917416" cy="5555410"/>
          </a:xfrm>
        </p:spPr>
        <p:txBody>
          <a:bodyPr/>
          <a:lstStyle/>
          <a:p>
            <a:pPr algn="l" rtl="0" fontAlgn="base">
              <a:buNone/>
            </a:pPr>
            <a:r>
              <a:rPr lang="en-US" sz="2000" b="1" i="0" u="none" strike="noStrike" dirty="0">
                <a:solidFill>
                  <a:srgbClr val="131313"/>
                </a:solidFill>
                <a:effectLst/>
                <a:latin typeface="Neue Haas Grotesk Text Pro" panose="020B0504020202020204" pitchFamily="34" charset="0"/>
              </a:rPr>
              <a:t>Supporting Career Advancement</a:t>
            </a:r>
            <a:r>
              <a:rPr lang="en-US" sz="2000" b="0" i="0" dirty="0">
                <a:solidFill>
                  <a:srgbClr val="131313"/>
                </a:solidFill>
                <a:effectLst/>
                <a:latin typeface="Neue Haas Grotesk Text Pro" panose="020B0504020202020204" pitchFamily="34" charset="0"/>
              </a:rPr>
              <a:t>​</a:t>
            </a:r>
            <a:endParaRPr lang="en-US" sz="1800" b="0" i="0" dirty="0">
              <a:solidFill>
                <a:srgbClr val="131313"/>
              </a:solidFill>
              <a:effectLst/>
              <a:latin typeface="Segoe UI" panose="020B0502040204020203" pitchFamily="34" charset="0"/>
            </a:endParaRPr>
          </a:p>
          <a:p>
            <a:pPr algn="l" rtl="0" fontAlgn="base"/>
            <a:r>
              <a:rPr lang="en-US" sz="1800" b="0" i="0" u="none" strike="noStrike" dirty="0">
                <a:solidFill>
                  <a:srgbClr val="131313"/>
                </a:solidFill>
                <a:effectLst/>
                <a:latin typeface="Neue Haas Grotesk Text Pro" panose="020B0504020202020204" pitchFamily="34" charset="0"/>
              </a:rPr>
              <a:t>Ensures seafarers in the yacht sector can advance professionally without being disadvantaged.</a:t>
            </a:r>
          </a:p>
          <a:p>
            <a:pPr algn="l" rtl="0" fontAlgn="base"/>
            <a:endParaRPr lang="en-US" sz="1800" b="1" i="0" u="none" strike="noStrike" dirty="0">
              <a:solidFill>
                <a:srgbClr val="131313"/>
              </a:solidFill>
              <a:effectLst/>
              <a:latin typeface="Neue Haas Grotesk Text Pro" panose="020B0504020202020204" pitchFamily="34" charset="0"/>
            </a:endParaRPr>
          </a:p>
          <a:p>
            <a:pPr algn="l" rtl="0" fontAlgn="base">
              <a:buNone/>
            </a:pPr>
            <a:r>
              <a:rPr lang="en-US" sz="1800" b="1" i="0" u="none" strike="noStrike" dirty="0">
                <a:solidFill>
                  <a:srgbClr val="131313"/>
                </a:solidFill>
                <a:effectLst/>
                <a:latin typeface="Neue Haas Grotesk Text Pro" panose="020B0504020202020204" pitchFamily="34" charset="0"/>
              </a:rPr>
              <a:t>Structured Progression Pathway</a:t>
            </a:r>
            <a:r>
              <a:rPr lang="en-US" sz="1800" b="0" i="0" dirty="0">
                <a:solidFill>
                  <a:srgbClr val="131313"/>
                </a:solidFill>
                <a:effectLst/>
                <a:latin typeface="Neue Haas Grotesk Text Pro" panose="020B0504020202020204" pitchFamily="34" charset="0"/>
              </a:rPr>
              <a:t>​</a:t>
            </a:r>
            <a:endParaRPr lang="en-US" b="0" i="0" dirty="0">
              <a:solidFill>
                <a:srgbClr val="131313"/>
              </a:solidFill>
              <a:effectLst/>
              <a:latin typeface="Segoe UI" panose="020B0502040204020203" pitchFamily="34" charset="0"/>
            </a:endParaRPr>
          </a:p>
          <a:p>
            <a:pPr algn="l" rtl="0" fontAlgn="base">
              <a:buNone/>
            </a:pPr>
            <a:r>
              <a:rPr lang="en-US" sz="1600" b="0" i="0" u="none" strike="noStrike" dirty="0">
                <a:solidFill>
                  <a:srgbClr val="131313"/>
                </a:solidFill>
                <a:effectLst/>
                <a:latin typeface="Neue Haas Grotesk Text Pro" panose="020B0504020202020204" pitchFamily="34" charset="0"/>
              </a:rPr>
              <a:t>The Yacht Unlimited CoC provides a clear career progression tailored for seafarers in the large yacht sector.</a:t>
            </a:r>
            <a:r>
              <a:rPr lang="en-US" sz="1600" b="0" i="0" dirty="0">
                <a:solidFill>
                  <a:srgbClr val="131313"/>
                </a:solidFill>
                <a:effectLst/>
                <a:latin typeface="Neue Haas Grotesk Text Pro" panose="020B0504020202020204" pitchFamily="34" charset="0"/>
              </a:rPr>
              <a:t>​</a:t>
            </a:r>
          </a:p>
          <a:p>
            <a:pPr algn="l" rtl="0" fontAlgn="base">
              <a:buNone/>
            </a:pPr>
            <a:endParaRPr lang="en-US" b="0" i="0" dirty="0">
              <a:solidFill>
                <a:srgbClr val="131313"/>
              </a:solidFill>
              <a:effectLst/>
              <a:latin typeface="Segoe UI" panose="020B0502040204020203" pitchFamily="34" charset="0"/>
            </a:endParaRPr>
          </a:p>
          <a:p>
            <a:pPr algn="l" rtl="0" fontAlgn="base">
              <a:buNone/>
            </a:pPr>
            <a:r>
              <a:rPr lang="en-US" sz="1800" b="1" i="0" u="none" strike="noStrike" dirty="0">
                <a:solidFill>
                  <a:srgbClr val="131313"/>
                </a:solidFill>
                <a:effectLst/>
                <a:latin typeface="Neue Haas Grotesk Text Pro" panose="020B0504020202020204" pitchFamily="34" charset="0"/>
              </a:rPr>
              <a:t>Sector-Specific Flexibility</a:t>
            </a:r>
            <a:r>
              <a:rPr lang="en-US" sz="1800" b="0" i="0" dirty="0">
                <a:solidFill>
                  <a:srgbClr val="131313"/>
                </a:solidFill>
                <a:effectLst/>
                <a:latin typeface="Neue Haas Grotesk Text Pro" panose="020B0504020202020204" pitchFamily="34" charset="0"/>
              </a:rPr>
              <a:t>​</a:t>
            </a:r>
            <a:endParaRPr lang="en-US" b="0" i="0" dirty="0">
              <a:solidFill>
                <a:srgbClr val="131313"/>
              </a:solidFill>
              <a:effectLst/>
              <a:latin typeface="Segoe UI" panose="020B0502040204020203" pitchFamily="34" charset="0"/>
            </a:endParaRPr>
          </a:p>
          <a:p>
            <a:pPr algn="l" rtl="0" fontAlgn="base">
              <a:buNone/>
            </a:pPr>
            <a:r>
              <a:rPr lang="en-US" sz="1600" b="0" i="0" u="none" strike="noStrike" dirty="0">
                <a:solidFill>
                  <a:srgbClr val="131313"/>
                </a:solidFill>
                <a:effectLst/>
                <a:latin typeface="Neue Haas Grotesk Text Pro" panose="020B0504020202020204" pitchFamily="34" charset="0"/>
              </a:rPr>
              <a:t>Acknowledges unique operational demands of large yachts, excluding cargo competencies but covering navigation and safety.</a:t>
            </a:r>
            <a:r>
              <a:rPr lang="en-US" sz="1800" b="0" i="0" dirty="0">
                <a:solidFill>
                  <a:srgbClr val="131313"/>
                </a:solidFill>
                <a:effectLst/>
                <a:latin typeface="Neue Haas Grotesk Text Pro" panose="020B0504020202020204" pitchFamily="34" charset="0"/>
              </a:rPr>
              <a:t>​</a:t>
            </a:r>
          </a:p>
          <a:p>
            <a:pPr algn="l" rtl="0" fontAlgn="base">
              <a:buNone/>
            </a:pPr>
            <a:endParaRPr lang="en-US" sz="1800" dirty="0">
              <a:solidFill>
                <a:srgbClr val="131313"/>
              </a:solidFill>
              <a:latin typeface="Neue Haas Grotesk Text Pro" panose="020B05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131313"/>
                </a:solidFill>
                <a:effectLst/>
                <a:uLnTx/>
                <a:uFillTx/>
                <a:latin typeface="Neue Haas Grotesk Text Pro" panose="020B0504020202020204" pitchFamily="34" charset="0"/>
                <a:ea typeface="+mn-ea"/>
                <a:cs typeface="+mn-cs"/>
              </a:rPr>
              <a:t>Compliance with International Standards</a:t>
            </a:r>
            <a:r>
              <a:rPr kumimoji="0" lang="en-US" sz="1800" b="0" i="0" u="none" strike="noStrike" kern="1200" cap="none" spc="0" normalizeH="0" baseline="0" noProof="0" dirty="0">
                <a:ln>
                  <a:noFill/>
                </a:ln>
                <a:solidFill>
                  <a:srgbClr val="131313"/>
                </a:solidFill>
                <a:effectLst/>
                <a:uLnTx/>
                <a:uFillTx/>
                <a:latin typeface="Neue Haas Grotesk Text Pro" panose="020B0504020202020204" pitchFamily="34" charset="0"/>
                <a:ea typeface="+mn-ea"/>
                <a:cs typeface="+mn-cs"/>
              </a:rPr>
              <a:t>​</a:t>
            </a:r>
            <a:endParaRPr kumimoji="0" lang="en-US" sz="2400" b="0" i="0" u="none" strike="noStrike" kern="1200" cap="none" spc="0" normalizeH="0" baseline="0" noProof="0" dirty="0">
              <a:ln>
                <a:noFill/>
              </a:ln>
              <a:solidFill>
                <a:srgbClr val="131313"/>
              </a:solidFill>
              <a:effectLst/>
              <a:uLnTx/>
              <a:uFillTx/>
              <a:latin typeface="Segoe UI" panose="020B0502040204020203"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131313"/>
                </a:solidFill>
                <a:effectLst/>
                <a:uLnTx/>
                <a:uFillTx/>
                <a:latin typeface="Neue Haas Grotesk Text Pro" panose="020B0504020202020204" pitchFamily="34" charset="0"/>
                <a:ea typeface="+mn-ea"/>
                <a:cs typeface="+mn-cs"/>
              </a:rPr>
              <a:t>The CoC aligns with STCW Convention standards ensuring global recognition and competence for yacht officers.​</a:t>
            </a:r>
            <a:endParaRPr lang="en-US" b="0" i="0" dirty="0">
              <a:solidFill>
                <a:srgbClr val="131313"/>
              </a:solidFill>
              <a:effectLst/>
              <a:latin typeface="Segoe UI" panose="020B0502040204020203" pitchFamily="34" charset="0"/>
            </a:endParaRPr>
          </a:p>
          <a:p>
            <a:endParaRPr lang="en-GB" dirty="0"/>
          </a:p>
        </p:txBody>
      </p:sp>
      <p:pic>
        <p:nvPicPr>
          <p:cNvPr id="7" name="Picture 6">
            <a:extLst>
              <a:ext uri="{FF2B5EF4-FFF2-40B4-BE49-F238E27FC236}">
                <a16:creationId xmlns:a16="http://schemas.microsoft.com/office/drawing/2014/main" id="{8E0726B3-E8DA-B1DB-7274-053188884EF5}"/>
              </a:ext>
            </a:extLst>
          </p:cNvPr>
          <p:cNvPicPr>
            <a:picLocks noChangeAspect="1"/>
          </p:cNvPicPr>
          <p:nvPr/>
        </p:nvPicPr>
        <p:blipFill>
          <a:blip r:embed="rId2"/>
          <a:stretch>
            <a:fillRect/>
          </a:stretch>
        </p:blipFill>
        <p:spPr>
          <a:xfrm>
            <a:off x="5822648" y="1997013"/>
            <a:ext cx="6069492" cy="3687793"/>
          </a:xfrm>
          <a:prstGeom prst="rect">
            <a:avLst/>
          </a:prstGeom>
        </p:spPr>
      </p:pic>
    </p:spTree>
    <p:extLst>
      <p:ext uri="{BB962C8B-B14F-4D97-AF65-F5344CB8AC3E}">
        <p14:creationId xmlns:p14="http://schemas.microsoft.com/office/powerpoint/2010/main" val="1398915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B05547-8381-438E-A876-58D8607261E8}"/>
              </a:ext>
            </a:extLst>
          </p:cNvPr>
          <p:cNvSpPr>
            <a:spLocks noGrp="1"/>
          </p:cNvSpPr>
          <p:nvPr>
            <p:ph type="ctrTitle"/>
          </p:nvPr>
        </p:nvSpPr>
        <p:spPr>
          <a:xfrm>
            <a:off x="361950" y="328581"/>
            <a:ext cx="7387816" cy="2016267"/>
          </a:xfrm>
        </p:spPr>
        <p:txBody>
          <a:bodyPr anchor="t">
            <a:normAutofit/>
          </a:bodyPr>
          <a:lstStyle/>
          <a:p>
            <a:r>
              <a:rPr lang="en-US" altLang="en-US" sz="4900" b="1"/>
              <a:t>MCA Small Vessel &amp; Yacht Engineering  Certification </a:t>
            </a:r>
            <a:endParaRPr lang="en-GB" sz="4900"/>
          </a:p>
        </p:txBody>
      </p:sp>
      <p:pic>
        <p:nvPicPr>
          <p:cNvPr id="6" name="Picture 5">
            <a:extLst>
              <a:ext uri="{FF2B5EF4-FFF2-40B4-BE49-F238E27FC236}">
                <a16:creationId xmlns:a16="http://schemas.microsoft.com/office/drawing/2014/main" id="{EB065787-A2FD-52D9-283C-DE7F5BC02383}"/>
              </a:ext>
            </a:extLst>
          </p:cNvPr>
          <p:cNvPicPr>
            <a:picLocks noChangeAspect="1"/>
          </p:cNvPicPr>
          <p:nvPr/>
        </p:nvPicPr>
        <p:blipFill>
          <a:blip r:embed="rId3"/>
          <a:stretch>
            <a:fillRect/>
          </a:stretch>
        </p:blipFill>
        <p:spPr>
          <a:xfrm>
            <a:off x="5323840" y="2976880"/>
            <a:ext cx="6491316" cy="3513438"/>
          </a:xfrm>
          <a:prstGeom prst="rect">
            <a:avLst/>
          </a:prstGeom>
        </p:spPr>
      </p:pic>
    </p:spTree>
    <p:extLst>
      <p:ext uri="{BB962C8B-B14F-4D97-AF65-F5344CB8AC3E}">
        <p14:creationId xmlns:p14="http://schemas.microsoft.com/office/powerpoint/2010/main" val="749426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0A1EC-0CCA-410F-94D4-420F266373B4}"/>
              </a:ext>
            </a:extLst>
          </p:cNvPr>
          <p:cNvSpPr>
            <a:spLocks noGrp="1"/>
          </p:cNvSpPr>
          <p:nvPr>
            <p:ph type="title"/>
          </p:nvPr>
        </p:nvSpPr>
        <p:spPr/>
        <p:txBody>
          <a:bodyPr/>
          <a:lstStyle/>
          <a:p>
            <a:r>
              <a:rPr lang="en-GB" sz="3600" dirty="0"/>
              <a:t> Small Vessel Engineering Modernisation </a:t>
            </a:r>
            <a:endParaRPr lang="en-GB" dirty="0"/>
          </a:p>
        </p:txBody>
      </p:sp>
      <p:sp>
        <p:nvSpPr>
          <p:cNvPr id="3" name="Content Placeholder 2">
            <a:extLst>
              <a:ext uri="{FF2B5EF4-FFF2-40B4-BE49-F238E27FC236}">
                <a16:creationId xmlns:a16="http://schemas.microsoft.com/office/drawing/2014/main" id="{4F986E18-06FC-475F-A507-1AE7AF9F27F5}"/>
              </a:ext>
            </a:extLst>
          </p:cNvPr>
          <p:cNvSpPr>
            <a:spLocks noGrp="1"/>
          </p:cNvSpPr>
          <p:nvPr>
            <p:ph idx="1"/>
          </p:nvPr>
        </p:nvSpPr>
        <p:spPr>
          <a:xfrm>
            <a:off x="361948" y="1053306"/>
            <a:ext cx="11718292" cy="4751387"/>
          </a:xfrm>
        </p:spPr>
        <p:txBody>
          <a:bodyPr/>
          <a:lstStyle/>
          <a:p>
            <a:pPr marL="228600" indent="-228600" algn="l" rtl="0" eaLnBrk="1" latinLnBrk="0" hangingPunct="1">
              <a:buFont typeface="Arial" panose="020B0604020202020204" pitchFamily="34" charset="0"/>
              <a:buChar char="•"/>
            </a:pPr>
            <a:r>
              <a:rPr lang="en-GB" sz="2400" dirty="0">
                <a:solidFill>
                  <a:schemeClr val="accent2"/>
                </a:solidFill>
                <a:latin typeface="Arial" panose="020B0604020202020204" pitchFamily="34" charset="0"/>
              </a:rPr>
              <a:t>Modernised </a:t>
            </a:r>
            <a:r>
              <a:rPr lang="en-GB" sz="2400" dirty="0">
                <a:solidFill>
                  <a:schemeClr val="accent2"/>
                </a:solidFill>
                <a:effectLst/>
                <a:latin typeface="Arial" panose="020B0604020202020204" pitchFamily="34" charset="0"/>
              </a:rPr>
              <a:t>principles will be integrated into Small Vessel training pathway.</a:t>
            </a:r>
          </a:p>
          <a:p>
            <a:pPr marL="228600" indent="-228600" algn="l" rtl="0" eaLnBrk="1" latinLnBrk="0" hangingPunct="1">
              <a:buFont typeface="Arial" panose="020B0604020202020204" pitchFamily="34" charset="0"/>
              <a:buChar char="•"/>
            </a:pPr>
            <a:endParaRPr lang="en-GB" sz="2400" dirty="0">
              <a:solidFill>
                <a:schemeClr val="accent2"/>
              </a:solidFill>
              <a:effectLst/>
              <a:latin typeface="Arial" panose="020B0604020202020204" pitchFamily="34" charset="0"/>
            </a:endParaRPr>
          </a:p>
          <a:p>
            <a:pPr marL="228600" indent="-228600" algn="l" rtl="0" eaLnBrk="1" latinLnBrk="0" hangingPunct="1">
              <a:buFont typeface="Arial" panose="020B0604020202020204" pitchFamily="34" charset="0"/>
              <a:buChar char="•"/>
            </a:pPr>
            <a:r>
              <a:rPr lang="en-GB" sz="2400" dirty="0">
                <a:solidFill>
                  <a:schemeClr val="accent2"/>
                </a:solidFill>
                <a:effectLst/>
                <a:latin typeface="Arial" panose="020B0604020202020204" pitchFamily="34" charset="0"/>
              </a:rPr>
              <a:t>The syllabuses for the Small Vessel written exam modules will be reviewed with the aims to:</a:t>
            </a:r>
          </a:p>
          <a:p>
            <a:pPr lvl="1">
              <a:buFont typeface="Arial" panose="020B0604020202020204" pitchFamily="34" charset="0"/>
              <a:buChar char="•"/>
            </a:pPr>
            <a:r>
              <a:rPr lang="en-GB" sz="2400" dirty="0">
                <a:solidFill>
                  <a:schemeClr val="accent2"/>
                </a:solidFill>
                <a:effectLst/>
                <a:latin typeface="Arial" panose="020B0604020202020204" pitchFamily="34" charset="0"/>
              </a:rPr>
              <a:t>remove outdated machinery and procedures</a:t>
            </a:r>
          </a:p>
          <a:p>
            <a:pPr lvl="1">
              <a:buFont typeface="Arial" panose="020B0604020202020204" pitchFamily="34" charset="0"/>
              <a:buChar char="•"/>
            </a:pPr>
            <a:r>
              <a:rPr lang="en-GB" sz="2400" dirty="0">
                <a:solidFill>
                  <a:schemeClr val="accent2"/>
                </a:solidFill>
                <a:effectLst/>
                <a:latin typeface="Arial" panose="020B0604020202020204" pitchFamily="34" charset="0"/>
              </a:rPr>
              <a:t>include current technologies and industry best practices relevant to small vessels</a:t>
            </a:r>
          </a:p>
          <a:p>
            <a:pPr lvl="1">
              <a:buFont typeface="Arial" panose="020B0604020202020204" pitchFamily="34" charset="0"/>
              <a:buChar char="•"/>
            </a:pPr>
            <a:endParaRPr lang="en-GB" sz="2400" dirty="0">
              <a:solidFill>
                <a:schemeClr val="accent2"/>
              </a:solidFill>
              <a:effectLst/>
              <a:latin typeface="Arial" panose="020B0604020202020204" pitchFamily="34" charset="0"/>
            </a:endParaRPr>
          </a:p>
          <a:p>
            <a:pPr marL="228600" indent="-228600" algn="l" rtl="0" eaLnBrk="1" latinLnBrk="0" hangingPunct="1">
              <a:buFont typeface="Arial" panose="020B0604020202020204" pitchFamily="34" charset="0"/>
              <a:buChar char="•"/>
            </a:pPr>
            <a:r>
              <a:rPr lang="en-GB" sz="2400" dirty="0">
                <a:solidFill>
                  <a:schemeClr val="accent2"/>
                </a:solidFill>
                <a:effectLst/>
                <a:latin typeface="Arial" panose="020B0604020202020204" pitchFamily="34" charset="0"/>
              </a:rPr>
              <a:t>The Small Vessel written exams will transition to the MCA’s new digital assessment platform</a:t>
            </a:r>
            <a:r>
              <a:rPr lang="en-GB" sz="2400" dirty="0">
                <a:solidFill>
                  <a:srgbClr val="6F6F6F"/>
                </a:solidFill>
                <a:effectLst/>
                <a:latin typeface="Arial" panose="020B0604020202020204" pitchFamily="34" charset="0"/>
              </a:rPr>
              <a:t>. </a:t>
            </a:r>
            <a:endParaRPr lang="en-GB" sz="2400" dirty="0">
              <a:solidFill>
                <a:srgbClr val="6F6F6F"/>
              </a:solidFill>
              <a:latin typeface="Arial" panose="020B0604020202020204" pitchFamily="34" charset="0"/>
            </a:endParaRPr>
          </a:p>
        </p:txBody>
      </p:sp>
    </p:spTree>
    <p:extLst>
      <p:ext uri="{BB962C8B-B14F-4D97-AF65-F5344CB8AC3E}">
        <p14:creationId xmlns:p14="http://schemas.microsoft.com/office/powerpoint/2010/main" val="1284446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1F3C0-AB10-EDB0-6A0E-5963DA1670AD}"/>
              </a:ext>
            </a:extLst>
          </p:cNvPr>
          <p:cNvSpPr>
            <a:spLocks noGrp="1"/>
          </p:cNvSpPr>
          <p:nvPr>
            <p:ph type="title"/>
          </p:nvPr>
        </p:nvSpPr>
        <p:spPr/>
        <p:txBody>
          <a:bodyPr/>
          <a:lstStyle/>
          <a:p>
            <a:r>
              <a:rPr lang="en-GB" dirty="0"/>
              <a:t>Yacht restricted Unlimited kW CoC</a:t>
            </a:r>
          </a:p>
        </p:txBody>
      </p:sp>
      <p:sp>
        <p:nvSpPr>
          <p:cNvPr id="3" name="Content Placeholder 2">
            <a:extLst>
              <a:ext uri="{FF2B5EF4-FFF2-40B4-BE49-F238E27FC236}">
                <a16:creationId xmlns:a16="http://schemas.microsoft.com/office/drawing/2014/main" id="{9C87E0CA-647A-ECBD-920E-049814F0C30F}"/>
              </a:ext>
            </a:extLst>
          </p:cNvPr>
          <p:cNvSpPr>
            <a:spLocks noGrp="1"/>
          </p:cNvSpPr>
          <p:nvPr>
            <p:ph idx="1"/>
          </p:nvPr>
        </p:nvSpPr>
        <p:spPr/>
        <p:txBody>
          <a:bodyPr/>
          <a:lstStyle/>
          <a:p>
            <a:pPr marL="228600" indent="-228600" algn="l" rtl="0" eaLnBrk="1" latinLnBrk="0" hangingPunct="1">
              <a:buFont typeface="Arial" panose="020B0604020202020204" pitchFamily="34" charset="0"/>
              <a:buChar char="•"/>
            </a:pPr>
            <a:r>
              <a:rPr lang="en-GB" sz="2400" dirty="0">
                <a:solidFill>
                  <a:schemeClr val="accent2"/>
                </a:solidFill>
                <a:effectLst/>
                <a:latin typeface="Arial" panose="020B0604020202020204" pitchFamily="34" charset="0"/>
              </a:rPr>
              <a:t>Designed to meet the academic standards of the Unlimited CoC pathway</a:t>
            </a:r>
          </a:p>
          <a:p>
            <a:pPr marL="228600" indent="-228600" algn="l" rtl="0" eaLnBrk="1" latinLnBrk="0" hangingPunct="1">
              <a:buFont typeface="Arial" panose="020B0604020202020204" pitchFamily="34" charset="0"/>
              <a:buChar char="•"/>
            </a:pPr>
            <a:r>
              <a:rPr lang="en-GB" sz="2400" dirty="0">
                <a:solidFill>
                  <a:schemeClr val="accent2"/>
                </a:solidFill>
                <a:effectLst/>
                <a:latin typeface="Arial" panose="020B0604020202020204" pitchFamily="34" charset="0"/>
              </a:rPr>
              <a:t>Introduction of updated syllabuses tailored for Oral and Engineering Knowledge exams </a:t>
            </a:r>
            <a:r>
              <a:rPr lang="en-GB" sz="2400" dirty="0">
                <a:solidFill>
                  <a:schemeClr val="accent2"/>
                </a:solidFill>
                <a:latin typeface="Arial" panose="020B0604020202020204" pitchFamily="34" charset="0"/>
              </a:rPr>
              <a:t>for</a:t>
            </a:r>
            <a:r>
              <a:rPr lang="en-GB" sz="2400" dirty="0">
                <a:solidFill>
                  <a:schemeClr val="accent2"/>
                </a:solidFill>
                <a:effectLst/>
                <a:latin typeface="Arial" panose="020B0604020202020204" pitchFamily="34" charset="0"/>
              </a:rPr>
              <a:t> large yachts, excluding topics irrelevant to onboard environments, such as 2-stroke diesel engines</a:t>
            </a:r>
          </a:p>
          <a:p>
            <a:pPr marL="228600" indent="-228600" algn="l" rtl="0" eaLnBrk="1" latinLnBrk="0" hangingPunct="1">
              <a:buFont typeface="Arial" panose="020B0604020202020204" pitchFamily="34" charset="0"/>
              <a:buChar char="•"/>
            </a:pPr>
            <a:r>
              <a:rPr lang="en-GB" sz="2400" dirty="0">
                <a:solidFill>
                  <a:schemeClr val="accent2"/>
                </a:solidFill>
                <a:effectLst/>
                <a:latin typeface="Arial" panose="020B0604020202020204" pitchFamily="34" charset="0"/>
              </a:rPr>
              <a:t>Yacht restricted written exams will be administered via the MCA’s new digital assessment platform</a:t>
            </a:r>
          </a:p>
          <a:p>
            <a:r>
              <a:rPr lang="en-GB" sz="2400" dirty="0">
                <a:solidFill>
                  <a:schemeClr val="accent2"/>
                </a:solidFill>
                <a:effectLst/>
                <a:latin typeface="Arial" panose="020B0604020202020204" pitchFamily="34" charset="0"/>
              </a:rPr>
              <a:t>Will offer increased flexibility regarding sea service requirements for Yacht Engineers</a:t>
            </a:r>
          </a:p>
          <a:p>
            <a:pPr marL="228600" indent="-228600" algn="l" rtl="0" eaLnBrk="1" latinLnBrk="0" hangingPunct="1">
              <a:buFont typeface="Arial" panose="020B0604020202020204" pitchFamily="34" charset="0"/>
              <a:buChar char="•"/>
            </a:pPr>
            <a:r>
              <a:rPr lang="en-GB" sz="2400" dirty="0">
                <a:solidFill>
                  <a:schemeClr val="accent2"/>
                </a:solidFill>
                <a:effectLst/>
                <a:latin typeface="Arial" panose="020B0604020202020204" pitchFamily="34" charset="0"/>
              </a:rPr>
              <a:t>Ensures continued transferability across all MCA Engineering Pathways</a:t>
            </a:r>
          </a:p>
          <a:p>
            <a:pPr marL="228600" indent="-228600" algn="l" rtl="0" eaLnBrk="1" latinLnBrk="0" hangingPunct="1">
              <a:buFont typeface="Arial" panose="020B0604020202020204" pitchFamily="34" charset="0"/>
              <a:buChar char="•"/>
            </a:pPr>
            <a:r>
              <a:rPr lang="en-GB" sz="2400" dirty="0">
                <a:solidFill>
                  <a:schemeClr val="accent2"/>
                </a:solidFill>
                <a:effectLst/>
                <a:latin typeface="Arial" panose="020B0604020202020204" pitchFamily="34" charset="0"/>
              </a:rPr>
              <a:t>Pathway for existing 3000GT/9000kW Chief Engineer CoC holders to achieve Yacht restricted Unlimited kW CoC.</a:t>
            </a:r>
          </a:p>
          <a:p>
            <a:pPr marL="0" indent="0" algn="l" rtl="0" eaLnBrk="1" latinLnBrk="0" hangingPunct="1">
              <a:buNone/>
            </a:pPr>
            <a:endParaRPr lang="en-GB" sz="2400" dirty="0"/>
          </a:p>
        </p:txBody>
      </p:sp>
    </p:spTree>
    <p:extLst>
      <p:ext uri="{BB962C8B-B14F-4D97-AF65-F5344CB8AC3E}">
        <p14:creationId xmlns:p14="http://schemas.microsoft.com/office/powerpoint/2010/main" val="362331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D22F6-8EEE-1E7B-4580-A3D6FCBE44EB}"/>
              </a:ext>
            </a:extLst>
          </p:cNvPr>
          <p:cNvSpPr>
            <a:spLocks noGrp="1"/>
          </p:cNvSpPr>
          <p:nvPr>
            <p:ph type="title"/>
          </p:nvPr>
        </p:nvSpPr>
        <p:spPr/>
        <p:txBody>
          <a:bodyPr/>
          <a:lstStyle/>
          <a:p>
            <a:r>
              <a:rPr lang="en-GB"/>
              <a:t>Approved Electrical Propulsion Course 1 (AEPC1)</a:t>
            </a:r>
            <a:endParaRPr lang="en-GB" dirty="0"/>
          </a:p>
        </p:txBody>
      </p:sp>
      <p:sp>
        <p:nvSpPr>
          <p:cNvPr id="3" name="Content Placeholder 2">
            <a:extLst>
              <a:ext uri="{FF2B5EF4-FFF2-40B4-BE49-F238E27FC236}">
                <a16:creationId xmlns:a16="http://schemas.microsoft.com/office/drawing/2014/main" id="{9B77FE24-E4EF-9106-0B8A-68FA192AE103}"/>
              </a:ext>
            </a:extLst>
          </p:cNvPr>
          <p:cNvSpPr>
            <a:spLocks noGrp="1"/>
          </p:cNvSpPr>
          <p:nvPr>
            <p:ph idx="1"/>
          </p:nvPr>
        </p:nvSpPr>
        <p:spPr/>
        <p:txBody>
          <a:bodyPr/>
          <a:lstStyle/>
          <a:p>
            <a:pPr marL="228600" indent="-228600" algn="l" rtl="0" eaLnBrk="1" latinLnBrk="0" hangingPunct="1">
              <a:buFont typeface="Arial" panose="020B0604020202020204" pitchFamily="34" charset="0"/>
              <a:buChar char="•"/>
            </a:pPr>
            <a:r>
              <a:rPr lang="en-GB" sz="2400" dirty="0">
                <a:solidFill>
                  <a:srgbClr val="6F6F6F"/>
                </a:solidFill>
                <a:effectLst/>
                <a:latin typeface="Arial" panose="020B0604020202020204" pitchFamily="34" charset="0"/>
              </a:rPr>
              <a:t>The MCA, in partnership with training providers, industry stakeholders, and shipowners, has established course standards focused on battery safety and electrical propulsion.</a:t>
            </a:r>
          </a:p>
          <a:p>
            <a:pPr marL="228600" indent="-228600" algn="l" rtl="0" eaLnBrk="1" latinLnBrk="0" hangingPunct="1">
              <a:buFont typeface="Arial" panose="020B0604020202020204" pitchFamily="34" charset="0"/>
              <a:buChar char="•"/>
            </a:pPr>
            <a:r>
              <a:rPr lang="en-GB" sz="2400" dirty="0">
                <a:solidFill>
                  <a:srgbClr val="6F6F6F"/>
                </a:solidFill>
                <a:effectLst/>
                <a:latin typeface="Arial" panose="020B0604020202020204" pitchFamily="34" charset="0"/>
              </a:rPr>
              <a:t>These courses equip learners with the essential knowledge, comprehension, and skills required to safely and effectively operate vessels already employing electric drives with battery technology.</a:t>
            </a:r>
          </a:p>
          <a:p>
            <a:pPr marL="228600" indent="-228600" algn="l" rtl="0" eaLnBrk="1" latinLnBrk="0" hangingPunct="1">
              <a:buFont typeface="Arial" panose="020B0604020202020204" pitchFamily="34" charset="0"/>
              <a:buChar char="•"/>
            </a:pPr>
            <a:r>
              <a:rPr lang="en-GB" sz="2400" dirty="0">
                <a:solidFill>
                  <a:srgbClr val="6F6F6F"/>
                </a:solidFill>
                <a:effectLst/>
                <a:latin typeface="Arial" panose="020B0604020202020204" pitchFamily="34" charset="0"/>
              </a:rPr>
              <a:t>The training spans 35 hours and aligns with the MCA’s Small Vessel Approved course framework, running parallel with the Approved Engine Course 1.</a:t>
            </a:r>
          </a:p>
          <a:p>
            <a:pPr marL="228600" indent="-228600" algn="l" rtl="0" eaLnBrk="1" latinLnBrk="0" hangingPunct="1">
              <a:buFont typeface="Arial" panose="020B0604020202020204" pitchFamily="34" charset="0"/>
              <a:buChar char="•"/>
            </a:pPr>
            <a:r>
              <a:rPr lang="en-GB" sz="2400" dirty="0">
                <a:solidFill>
                  <a:srgbClr val="6F6F6F"/>
                </a:solidFill>
                <a:effectLst/>
                <a:latin typeface="Arial" panose="020B0604020202020204" pitchFamily="34" charset="0"/>
              </a:rPr>
              <a:t>The course is divided into two parts:</a:t>
            </a:r>
          </a:p>
          <a:p>
            <a:pPr marL="685800" indent="-228600" algn="l" rtl="0" eaLnBrk="1" latinLnBrk="0" hangingPunct="1">
              <a:buFont typeface="Arial" panose="020B0604020202020204" pitchFamily="34" charset="0"/>
              <a:buChar char="•"/>
            </a:pPr>
            <a:r>
              <a:rPr lang="en-GB" sz="2400" dirty="0">
                <a:solidFill>
                  <a:srgbClr val="6F6F6F"/>
                </a:solidFill>
                <a:effectLst/>
                <a:latin typeface="Arial" panose="020B0604020202020204" pitchFamily="34" charset="0"/>
              </a:rPr>
              <a:t>Part 1 addresses battery safety and is relevant to all crew members.</a:t>
            </a:r>
          </a:p>
          <a:p>
            <a:pPr marL="685800" indent="-228600" algn="l" rtl="0" eaLnBrk="1" latinLnBrk="0" hangingPunct="1">
              <a:buFont typeface="Arial" panose="020B0604020202020204" pitchFamily="34" charset="0"/>
              <a:buChar char="•"/>
            </a:pPr>
            <a:r>
              <a:rPr lang="en-GB" sz="2400" dirty="0">
                <a:solidFill>
                  <a:srgbClr val="6F6F6F"/>
                </a:solidFill>
                <a:effectLst/>
                <a:latin typeface="Arial" panose="020B0604020202020204" pitchFamily="34" charset="0"/>
              </a:rPr>
              <a:t>Part 2 focuses on the operational and technical aspects of electric drives, targeting crew responsible for managing these systems onboard.</a:t>
            </a:r>
            <a:endParaRPr lang="en-GB" dirty="0"/>
          </a:p>
        </p:txBody>
      </p:sp>
    </p:spTree>
    <p:extLst>
      <p:ext uri="{BB962C8B-B14F-4D97-AF65-F5344CB8AC3E}">
        <p14:creationId xmlns:p14="http://schemas.microsoft.com/office/powerpoint/2010/main" val="2549371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76E92-45C9-F39C-565C-B586B4CB2496}"/>
              </a:ext>
            </a:extLst>
          </p:cNvPr>
          <p:cNvSpPr>
            <a:spLocks noGrp="1"/>
          </p:cNvSpPr>
          <p:nvPr>
            <p:ph type="title"/>
          </p:nvPr>
        </p:nvSpPr>
        <p:spPr>
          <a:xfrm>
            <a:off x="361949" y="419989"/>
            <a:ext cx="11458575" cy="434975"/>
          </a:xfrm>
        </p:spPr>
        <p:txBody>
          <a:bodyPr anchor="t">
            <a:normAutofit/>
          </a:bodyPr>
          <a:lstStyle/>
          <a:p>
            <a:r>
              <a:rPr lang="en-GB" sz="3100"/>
              <a:t>Alternate Fuels </a:t>
            </a:r>
          </a:p>
        </p:txBody>
      </p:sp>
      <p:sp>
        <p:nvSpPr>
          <p:cNvPr id="3" name="Content Placeholder 2">
            <a:extLst>
              <a:ext uri="{FF2B5EF4-FFF2-40B4-BE49-F238E27FC236}">
                <a16:creationId xmlns:a16="http://schemas.microsoft.com/office/drawing/2014/main" id="{5E1678FE-87EB-840C-033B-6628E4BA5D03}"/>
              </a:ext>
            </a:extLst>
          </p:cNvPr>
          <p:cNvSpPr>
            <a:spLocks noGrp="1"/>
          </p:cNvSpPr>
          <p:nvPr>
            <p:ph idx="1"/>
          </p:nvPr>
        </p:nvSpPr>
        <p:spPr>
          <a:xfrm>
            <a:off x="361949" y="1090615"/>
            <a:ext cx="5559017" cy="2211962"/>
          </a:xfrm>
        </p:spPr>
        <p:txBody>
          <a:bodyPr>
            <a:noAutofit/>
          </a:bodyPr>
          <a:lstStyle/>
          <a:p>
            <a:pPr marL="228600" indent="-228600" algn="l" rtl="0" eaLnBrk="1" latinLnBrk="0" hangingPunct="1">
              <a:lnSpc>
                <a:spcPct val="90000"/>
              </a:lnSpc>
              <a:spcAft>
                <a:spcPts val="600"/>
              </a:spcAft>
              <a:buFont typeface="Arial" panose="020B0604020202020204" pitchFamily="34" charset="0"/>
              <a:buChar char="•"/>
            </a:pPr>
            <a:r>
              <a:rPr lang="en-GB" dirty="0">
                <a:solidFill>
                  <a:srgbClr val="6F6F6F"/>
                </a:solidFill>
                <a:effectLst/>
                <a:latin typeface="Arial" panose="020B0604020202020204" pitchFamily="34" charset="0"/>
              </a:rPr>
              <a:t>The MCA has collaborated with industry partners, shipowners, and flag states to create training programs on alternative fuels.</a:t>
            </a:r>
          </a:p>
          <a:p>
            <a:pPr marL="228600" indent="-228600" algn="l" rtl="0" eaLnBrk="1" latinLnBrk="0" hangingPunct="1">
              <a:lnSpc>
                <a:spcPct val="90000"/>
              </a:lnSpc>
              <a:spcAft>
                <a:spcPts val="600"/>
              </a:spcAft>
              <a:buFont typeface="Arial" panose="020B0604020202020204" pitchFamily="34" charset="0"/>
              <a:buChar char="•"/>
            </a:pPr>
            <a:r>
              <a:rPr lang="en-GB" dirty="0">
                <a:solidFill>
                  <a:srgbClr val="6F6F6F"/>
                </a:solidFill>
                <a:effectLst/>
                <a:latin typeface="Arial" panose="020B0604020202020204" pitchFamily="34" charset="0"/>
              </a:rPr>
              <a:t>Each fuel type has distinct risks, necessitating specialized training for safe use.</a:t>
            </a:r>
          </a:p>
          <a:p>
            <a:pPr marL="228600" indent="-228600" algn="l" rtl="0" eaLnBrk="1" latinLnBrk="0" hangingPunct="1">
              <a:lnSpc>
                <a:spcPct val="90000"/>
              </a:lnSpc>
              <a:spcAft>
                <a:spcPts val="600"/>
              </a:spcAft>
              <a:buFont typeface="Arial" panose="020B0604020202020204" pitchFamily="34" charset="0"/>
              <a:buChar char="•"/>
            </a:pPr>
            <a:r>
              <a:rPr lang="en-GB" dirty="0">
                <a:solidFill>
                  <a:srgbClr val="6F6F6F"/>
                </a:solidFill>
                <a:effectLst/>
                <a:latin typeface="Arial" panose="020B0604020202020204" pitchFamily="34" charset="0"/>
              </a:rPr>
              <a:t>Bunkering staff must be trained in fuel-specific safety, including cryogenic protocols, toxicology, and handling of gaseous fuels as needed.</a:t>
            </a:r>
            <a:endParaRPr lang="en-GB" dirty="0"/>
          </a:p>
        </p:txBody>
      </p:sp>
      <p:sp>
        <p:nvSpPr>
          <p:cNvPr id="6" name="TextBox 5">
            <a:extLst>
              <a:ext uri="{FF2B5EF4-FFF2-40B4-BE49-F238E27FC236}">
                <a16:creationId xmlns:a16="http://schemas.microsoft.com/office/drawing/2014/main" id="{015CFC5B-6C39-25F4-B0A1-D4265F8584BE}"/>
              </a:ext>
            </a:extLst>
          </p:cNvPr>
          <p:cNvSpPr txBox="1"/>
          <p:nvPr/>
        </p:nvSpPr>
        <p:spPr>
          <a:xfrm>
            <a:off x="342284" y="3443847"/>
            <a:ext cx="11072132" cy="2874633"/>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6F6F6F"/>
                </a:solidFill>
                <a:effectLst/>
                <a:uLnTx/>
                <a:uFillTx/>
                <a:latin typeface="Arial"/>
                <a:ea typeface="+mn-ea"/>
                <a:cs typeface="+mn-cs"/>
              </a:rPr>
              <a:t>Hydrogen Pilot course delivered September 2024: </a:t>
            </a:r>
          </a:p>
          <a:p>
            <a:pPr marL="6858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6F6F6F"/>
                </a:solidFill>
                <a:effectLst/>
                <a:uLnTx/>
                <a:uFillTx/>
                <a:latin typeface="Arial"/>
                <a:ea typeface="+mn-ea"/>
                <a:cs typeface="+mn-cs"/>
              </a:rPr>
              <a:t>Part 1 (1 day) – Basic Hydrogen awareness - aimed at those seafarers completing IGF basic training</a:t>
            </a:r>
          </a:p>
          <a:p>
            <a:pPr marL="6858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6F6F6F"/>
                </a:solidFill>
                <a:effectLst/>
                <a:uLnTx/>
                <a:uFillTx/>
                <a:latin typeface="Arial"/>
                <a:ea typeface="+mn-ea"/>
                <a:cs typeface="+mn-cs"/>
              </a:rPr>
              <a:t>Part 2 (1 day)– Advanced Hydrogen awareness - aimed at those seafarers completing IGF basic &amp; advanced training including bunkering.</a:t>
            </a:r>
          </a:p>
          <a:p>
            <a:pPr marL="6858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6F6F6F"/>
                </a:solidFill>
                <a:effectLst/>
                <a:uLnTx/>
                <a:uFillTx/>
                <a:latin typeface="Arial"/>
                <a:ea typeface="+mn-ea"/>
                <a:cs typeface="+mn-cs"/>
              </a:rPr>
              <a:t>Practical bunkering exercise on actual vessel (additional to the 1-day part 2 training)</a:t>
            </a:r>
          </a:p>
          <a:p>
            <a:pPr marL="2286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6F6F6F"/>
                </a:solidFill>
                <a:effectLst/>
                <a:uLnTx/>
                <a:uFillTx/>
                <a:latin typeface="Arial"/>
                <a:ea typeface="+mn-ea"/>
                <a:cs typeface="+mn-cs"/>
              </a:rPr>
              <a:t>Courses in development for: </a:t>
            </a:r>
          </a:p>
          <a:p>
            <a:pPr marL="6858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6F6F6F"/>
                </a:solidFill>
                <a:effectLst/>
                <a:uLnTx/>
                <a:uFillTx/>
                <a:latin typeface="Arial"/>
                <a:ea typeface="+mn-ea"/>
                <a:cs typeface="+mn-cs"/>
              </a:rPr>
              <a:t>Ammonia </a:t>
            </a:r>
          </a:p>
          <a:p>
            <a:pPr marL="6858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6F6F6F"/>
                </a:solidFill>
                <a:effectLst/>
                <a:uLnTx/>
                <a:uFillTx/>
                <a:latin typeface="Arial"/>
                <a:ea typeface="+mn-ea"/>
                <a:cs typeface="+mn-cs"/>
              </a:rPr>
              <a:t>Methanol </a:t>
            </a:r>
          </a:p>
          <a:p>
            <a:pPr marL="6858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6F6F6F"/>
                </a:solidFill>
                <a:effectLst/>
                <a:uLnTx/>
                <a:uFillTx/>
                <a:latin typeface="Arial"/>
                <a:ea typeface="+mn-ea"/>
                <a:cs typeface="+mn-cs"/>
              </a:rPr>
              <a:t>IGF 30-day equivalency course </a:t>
            </a:r>
          </a:p>
        </p:txBody>
      </p:sp>
      <p:pic>
        <p:nvPicPr>
          <p:cNvPr id="7" name="Picture 6">
            <a:extLst>
              <a:ext uri="{FF2B5EF4-FFF2-40B4-BE49-F238E27FC236}">
                <a16:creationId xmlns:a16="http://schemas.microsoft.com/office/drawing/2014/main" id="{79DB5F07-AAEA-F3FC-3EB0-B5F557068FAF}"/>
              </a:ext>
            </a:extLst>
          </p:cNvPr>
          <p:cNvPicPr>
            <a:picLocks noChangeAspect="1"/>
          </p:cNvPicPr>
          <p:nvPr/>
        </p:nvPicPr>
        <p:blipFill>
          <a:blip r:embed="rId2"/>
          <a:stretch>
            <a:fillRect/>
          </a:stretch>
        </p:blipFill>
        <p:spPr>
          <a:xfrm>
            <a:off x="6096000" y="1090615"/>
            <a:ext cx="5559639" cy="2068703"/>
          </a:xfrm>
          <a:prstGeom prst="rect">
            <a:avLst/>
          </a:prstGeom>
        </p:spPr>
      </p:pic>
    </p:spTree>
    <p:extLst>
      <p:ext uri="{BB962C8B-B14F-4D97-AF65-F5344CB8AC3E}">
        <p14:creationId xmlns:p14="http://schemas.microsoft.com/office/powerpoint/2010/main" val="380659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CF6F0-5644-5859-3943-74EA69FA373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27B78EF-4D0F-2C6A-49D9-ABEB8997E20C}"/>
              </a:ext>
            </a:extLst>
          </p:cNvPr>
          <p:cNvSpPr>
            <a:spLocks noGrp="1"/>
          </p:cNvSpPr>
          <p:nvPr>
            <p:ph type="ctrTitle"/>
          </p:nvPr>
        </p:nvSpPr>
        <p:spPr>
          <a:xfrm>
            <a:off x="361950" y="328581"/>
            <a:ext cx="7387816" cy="2016267"/>
          </a:xfrm>
        </p:spPr>
        <p:txBody>
          <a:bodyPr anchor="t">
            <a:normAutofit/>
          </a:bodyPr>
          <a:lstStyle/>
          <a:p>
            <a:r>
              <a:rPr lang="en-US" sz="4900" dirty="0"/>
              <a:t>Deck- Progression to Yacht unlimited CoC</a:t>
            </a:r>
            <a:endParaRPr lang="en-GB" sz="4900" dirty="0"/>
          </a:p>
        </p:txBody>
      </p:sp>
    </p:spTree>
    <p:extLst>
      <p:ext uri="{BB962C8B-B14F-4D97-AF65-F5344CB8AC3E}">
        <p14:creationId xmlns:p14="http://schemas.microsoft.com/office/powerpoint/2010/main" val="801786824"/>
      </p:ext>
    </p:extLst>
  </p:cSld>
  <p:clrMapOvr>
    <a:masterClrMapping/>
  </p:clrMapOvr>
</p:sld>
</file>

<file path=ppt/theme/theme1.xml><?xml version="1.0" encoding="utf-8"?>
<a:theme xmlns:a="http://schemas.openxmlformats.org/drawingml/2006/main" name="Office Theme">
  <a:themeElements>
    <a:clrScheme name="MCA">
      <a:dk1>
        <a:srgbClr val="222364"/>
      </a:dk1>
      <a:lt1>
        <a:sysClr val="window" lastClr="FFFFFF"/>
      </a:lt1>
      <a:dk2>
        <a:srgbClr val="6F6F6F"/>
      </a:dk2>
      <a:lt2>
        <a:srgbClr val="FFFFFF"/>
      </a:lt2>
      <a:accent1>
        <a:srgbClr val="C31018"/>
      </a:accent1>
      <a:accent2>
        <a:srgbClr val="222364"/>
      </a:accent2>
      <a:accent3>
        <a:srgbClr val="ECE7E3"/>
      </a:accent3>
      <a:accent4>
        <a:srgbClr val="94BDA3"/>
      </a:accent4>
      <a:accent5>
        <a:srgbClr val="212945"/>
      </a:accent5>
      <a:accent6>
        <a:srgbClr val="B2B2B2"/>
      </a:accent6>
      <a:hlink>
        <a:srgbClr val="212945"/>
      </a:hlink>
      <a:folHlink>
        <a:srgbClr val="222364"/>
      </a:folHlink>
    </a:clrScheme>
    <a:fontScheme name="Custom 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R_#7094_MCA_UKSR_Presentation_am0_160320_v1" id="{505239F6-26DA-B849-97F3-C798D4F2624F}" vid="{326686D2-5AFC-3843-9C48-09AC6EE9A4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4AED1902E292A44AA80B7B9FAFF8A9C" ma:contentTypeVersion="3" ma:contentTypeDescription="Create a new document." ma:contentTypeScope="" ma:versionID="b8a415f0b1091c3939c648b57ff57071">
  <xsd:schema xmlns:xsd="http://www.w3.org/2001/XMLSchema" xmlns:xs="http://www.w3.org/2001/XMLSchema" xmlns:p="http://schemas.microsoft.com/office/2006/metadata/properties" xmlns:ns2="2f311c24-5f89-4c02-abd0-f2f721367a34" targetNamespace="http://schemas.microsoft.com/office/2006/metadata/properties" ma:root="true" ma:fieldsID="dd22335f31b306744003cf02b1758a8e" ns2:_="">
    <xsd:import namespace="2f311c24-5f89-4c02-abd0-f2f721367a34"/>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311c24-5f89-4c02-abd0-f2f721367a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7B865D-B381-4F5D-850A-8F5DCA42CFA6}">
  <ds:schemaRefs>
    <ds:schemaRef ds:uri="http://schemas.microsoft.com/office/infopath/2007/PartnerControls"/>
    <ds:schemaRef ds:uri="http://purl.org/dc/elements/1.1/"/>
    <ds:schemaRef ds:uri="http://purl.org/dc/dcmitype/"/>
    <ds:schemaRef ds:uri="http://www.w3.org/XML/1998/namespace"/>
    <ds:schemaRef ds:uri="http://purl.org/dc/terms/"/>
    <ds:schemaRef ds:uri="http://schemas.microsoft.com/office/2006/documentManagement/types"/>
    <ds:schemaRef ds:uri="http://schemas.microsoft.com/office/2006/metadata/properties"/>
    <ds:schemaRef ds:uri="http://schemas.openxmlformats.org/package/2006/metadata/core-properties"/>
    <ds:schemaRef ds:uri="4dcb72d9-acb7-4f36-bb8b-33502718b296"/>
    <ds:schemaRef ds:uri="95d04f96-fd07-4aa5-b754-4109ac721ef5"/>
  </ds:schemaRefs>
</ds:datastoreItem>
</file>

<file path=customXml/itemProps2.xml><?xml version="1.0" encoding="utf-8"?>
<ds:datastoreItem xmlns:ds="http://schemas.openxmlformats.org/officeDocument/2006/customXml" ds:itemID="{191F414E-6705-414F-88C3-602C55B233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311c24-5f89-4c02-abd0-f2f721367a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BE0510-5FDD-44DA-B7FB-631E149240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UKMS_UKSR_PowerPoint_Template_v1</Template>
  <TotalTime>0</TotalTime>
  <Words>944</Words>
  <Application>Microsoft Office PowerPoint</Application>
  <PresentationFormat>Widescreen</PresentationFormat>
  <Paragraphs>107</Paragraphs>
  <Slides>16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Arial</vt:lpstr>
      <vt:lpstr>Calibri</vt:lpstr>
      <vt:lpstr>Neue Haas Grotesk Text Pro</vt:lpstr>
      <vt:lpstr>Segoe UI</vt:lpstr>
      <vt:lpstr>Office Theme</vt:lpstr>
      <vt:lpstr>UK Yacht CoC’s - Modernisation</vt:lpstr>
      <vt:lpstr>Implementation of CT&amp;M programme – September 2025</vt:lpstr>
      <vt:lpstr>Purpose of Yacht Unlimited CoC’s</vt:lpstr>
      <vt:lpstr>MCA Small Vessel &amp; Yacht Engineering  Certification </vt:lpstr>
      <vt:lpstr> Small Vessel Engineering Modernisation </vt:lpstr>
      <vt:lpstr>Yacht restricted Unlimited kW CoC</vt:lpstr>
      <vt:lpstr>Approved Electrical Propulsion Course 1 (AEPC1)</vt:lpstr>
      <vt:lpstr>Alternate Fuels </vt:lpstr>
      <vt:lpstr>Deck- Progression to Yacht unlimited CoC</vt:lpstr>
      <vt:lpstr>Chief Mate Yacht Unlimited, Reg II/2 CoC</vt:lpstr>
      <vt:lpstr>Chief Mate Yacht Unlimited CoC</vt:lpstr>
      <vt:lpstr>Master Yacht Unlimited, Reg II/2 CoC</vt:lpstr>
      <vt:lpstr>Master Yacht Unlimited CoC</vt:lpstr>
      <vt:lpstr>Next Steps</vt:lpstr>
      <vt:lpstr>Modernised sample question for the MCA safety critical assessment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Arun Joy</dc:creator>
  <cp:lastModifiedBy>Ajit Jacob</cp:lastModifiedBy>
  <cp:revision>3</cp:revision>
  <dcterms:created xsi:type="dcterms:W3CDTF">2025-09-16T08:57:19Z</dcterms:created>
  <dcterms:modified xsi:type="dcterms:W3CDTF">2025-09-25T06:46:59Z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0x010100C4AED1902E292A44AA80B7B9FAFF8A9C</vt:lpwstr>
  </property>
  <property fmtid="{D5CDD505-2E9C-101B-9397-08002B2CF9AE}" pid="3" name="Securioty Marking">
    <vt:lpwstr>3;#OFFICIAL|2e655484-ebfc-4ea9-846a-aaf9328996e5</vt:lpwstr>
  </property>
  <property fmtid="{D5CDD505-2E9C-101B-9397-08002B2CF9AE}" pid="4" name="TCM Directorate">
    <vt:lpwstr>2;#OCCE|b1ad4ca1-5c55-4ac7-8ca7-37e0e066f7dc</vt:lpwstr>
  </property>
  <property fmtid="{D5CDD505-2E9C-101B-9397-08002B2CF9AE}" pid="5" name="TCM Branch">
    <vt:lpwstr>1;#Communications|84fb48ba-79c8-4213-8eec-df1f9da2d679</vt:lpwstr>
  </property>
  <property fmtid="{D5CDD505-2E9C-101B-9397-08002B2CF9AE}" pid="6" name="TCM_x0020_Division">
    <vt:lpwstr/>
  </property>
  <property fmtid="{D5CDD505-2E9C-101B-9397-08002B2CF9AE}" pid="7" name="TCM_x0020_Team">
    <vt:lpwstr/>
  </property>
  <property fmtid="{D5CDD505-2E9C-101B-9397-08002B2CF9AE}" pid="8" name="TCM Team">
    <vt:lpwstr/>
  </property>
  <property fmtid="{D5CDD505-2E9C-101B-9397-08002B2CF9AE}" pid="9" name="TCM Division">
    <vt:lpwstr/>
  </property>
  <property fmtid="{D5CDD505-2E9C-101B-9397-08002B2CF9AE}" pid="10" name="MSIP_Label_c8b443ca-c1bb-4c68-942c-da1c759dcae1_Enabled">
    <vt:lpwstr>true</vt:lpwstr>
  </property>
  <property fmtid="{D5CDD505-2E9C-101B-9397-08002B2CF9AE}" pid="11" name="MSIP_Label_c8b443ca-c1bb-4c68-942c-da1c759dcae1_SetDate">
    <vt:lpwstr>2025-09-16T08:58:06Z</vt:lpwstr>
  </property>
  <property fmtid="{D5CDD505-2E9C-101B-9397-08002B2CF9AE}" pid="12" name="MSIP_Label_c8b443ca-c1bb-4c68-942c-da1c759dcae1_Method">
    <vt:lpwstr>Standard</vt:lpwstr>
  </property>
  <property fmtid="{D5CDD505-2E9C-101B-9397-08002B2CF9AE}" pid="13" name="MSIP_Label_c8b443ca-c1bb-4c68-942c-da1c759dcae1_Name">
    <vt:lpwstr>c8b443ca-c1bb-4c68-942c-da1c759dcae1</vt:lpwstr>
  </property>
  <property fmtid="{D5CDD505-2E9C-101B-9397-08002B2CF9AE}" pid="14" name="MSIP_Label_c8b443ca-c1bb-4c68-942c-da1c759dcae1_SiteId">
    <vt:lpwstr>3fd408b5-82e6-4dc0-a36c-6e2aa815db3e</vt:lpwstr>
  </property>
  <property fmtid="{D5CDD505-2E9C-101B-9397-08002B2CF9AE}" pid="15" name="MSIP_Label_c8b443ca-c1bb-4c68-942c-da1c759dcae1_ActionId">
    <vt:lpwstr>efd23ed2-eba2-4b6a-8d46-378578346ec1</vt:lpwstr>
  </property>
  <property fmtid="{D5CDD505-2E9C-101B-9397-08002B2CF9AE}" pid="16" name="MSIP_Label_c8b443ca-c1bb-4c68-942c-da1c759dcae1_ContentBits">
    <vt:lpwstr>0</vt:lpwstr>
  </property>
  <property fmtid="{D5CDD505-2E9C-101B-9397-08002B2CF9AE}" pid="17" name="MSIP_Label_c8b443ca-c1bb-4c68-942c-da1c759dcae1_Tag">
    <vt:lpwstr>10, 3, 0, 1</vt:lpwstr>
  </property>
</Properties>
</file>