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620" r:id="rId2"/>
    <p:sldId id="626" r:id="rId3"/>
    <p:sldId id="621" r:id="rId4"/>
    <p:sldId id="622" r:id="rId5"/>
    <p:sldId id="623" r:id="rId6"/>
    <p:sldId id="624" r:id="rId7"/>
    <p:sldId id="625" r:id="rId8"/>
    <p:sldId id="62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20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FF860-7AB4-4099-BB94-C5848ED7B266}" type="datetimeFigureOut">
              <a:rPr lang="en-US" smtClean="0"/>
              <a:t>10/9/25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948EF-0CDE-4900-886A-84C246E05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6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7F31A-ACD0-F5A7-CFF7-E32842534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0701E-9FAD-4DD7-5477-3F4004399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8418D-117E-C573-04FA-F0643568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03A0-2D49-4D31-9080-CFA3CF38259A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11B75-0851-DFC9-97E6-C0CB8053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6838E-ECD8-6D67-2EDF-DDE4E733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1B0E-008A-41F6-A2BA-A31229D65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3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3E37-6896-9AD2-90CC-CC24D4C39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890FB-8576-5D09-760E-1F1BC03F7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EB30A-640D-C9A8-037D-4548A0E1A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03A0-2D49-4D31-9080-CFA3CF38259A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C7296-1602-5BCF-0B5D-CF04675E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9F440-E327-1F91-0548-3BBF6718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1B0E-008A-41F6-A2BA-A31229D65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8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4BDE87-A66D-4EC0-2FDD-A5B6B6A19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A2DF7-221D-B69C-553D-B0C5A37A1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225F2-61FF-6DE1-A14A-D0DB1030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03A0-2D49-4D31-9080-CFA3CF38259A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AAB08-5240-B529-F04B-D28DE39E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4CD7D-53D8-D857-60E1-16B31AF9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1B0E-008A-41F6-A2BA-A31229D65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2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0636F-DEFD-48BF-1F1D-9D508B5B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C8D94-5CC6-9E51-A448-3796303C5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5620C-4F8E-EA4D-0B01-C6BC15089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03A0-2D49-4D31-9080-CFA3CF38259A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25F1F-9C18-2D7D-CE95-62C1CEEE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9D726-5DF1-9732-4317-3B1C5CD9C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1B0E-008A-41F6-A2BA-A31229D65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3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A058A-DF69-D30B-427E-1A921DB80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A4645-E311-858B-8DBC-AF671396B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2AAEB-26EB-AB4D-9B29-F82B9D4D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03A0-2D49-4D31-9080-CFA3CF38259A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B5E7F-0340-778C-29C7-DDF45C03B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8233C-E056-87F9-6B98-32F39284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1B0E-008A-41F6-A2BA-A31229D65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3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534D-0E4C-2E55-4621-A9FCDBFD6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66A2-6357-A1B4-190F-6B22A3F51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CD542-75F3-5D71-FEA2-494B0FDF7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CE8C7-5126-1277-3CB4-79F55E58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03A0-2D49-4D31-9080-CFA3CF38259A}" type="datetimeFigureOut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CCCF1-06D2-55E7-1EC4-13A99A9B8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8519B-5E75-74F1-DE8B-EE5F6244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1B0E-008A-41F6-A2BA-A31229D65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7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3531-4DFA-6F02-2885-21DCCBC95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8B475-E50B-79A5-7C1C-C6B0A722F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73FB3-DBF3-17C2-F50A-5928F0AD0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172EC-E627-7C8C-6DF7-744F25E9E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4DB945-62B7-DBB8-236F-DAC4C3F6F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BA5621-4985-AC8A-40D2-60DDC88CE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03A0-2D49-4D31-9080-CFA3CF38259A}" type="datetimeFigureOut">
              <a:rPr lang="en-US" smtClean="0"/>
              <a:t>10/9/25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54D948-308A-AC85-AA01-07629D4C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CBA25-6BEC-0B0A-76B3-DBB7B4BA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1B0E-008A-41F6-A2BA-A31229D65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2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29CB9-E6D4-EF79-C303-9EC18ECA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6C721-563D-4625-C662-2C6ED249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03A0-2D49-4D31-9080-CFA3CF38259A}" type="datetimeFigureOut">
              <a:rPr lang="en-US" smtClean="0"/>
              <a:t>10/9/25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4458D-DCBF-0841-0D40-CD0F67142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63192-9210-0E85-CDD6-43B70472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1B0E-008A-41F6-A2BA-A31229D65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588685-0E02-84E8-AA91-0CA97A79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03A0-2D49-4D31-9080-CFA3CF38259A}" type="datetimeFigureOut">
              <a:rPr lang="en-US" smtClean="0"/>
              <a:t>10/9/25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085B5-C91C-BF11-0D7A-5FFFA539E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BB435-447D-9221-3CE8-777DE369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1B0E-008A-41F6-A2BA-A31229D65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5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06179-625C-E62F-382F-F0F3E636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F6E7D-9632-2593-59DF-3948372CB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134B8-1FAA-3EF6-EE9B-8267B2E4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C5E97-5AD0-20E4-84E8-063941EE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03A0-2D49-4D31-9080-CFA3CF38259A}" type="datetimeFigureOut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225DD-0CEE-BC7D-71FB-69DF33C0D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7B625-034F-AE01-16C2-831946A5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1B0E-008A-41F6-A2BA-A31229D65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9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74251-D5A5-BC78-04E1-7AB009657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C488D7-26C4-3C5F-020F-4584D3136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45297-604F-FE75-70C6-C1EEDC748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195A8-A380-E1BD-475E-AE217DB52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03A0-2D49-4D31-9080-CFA3CF38259A}" type="datetimeFigureOut">
              <a:rPr lang="en-US" smtClean="0"/>
              <a:t>10/9/25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384F7-5C2B-3E8C-D055-C95D0776E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FADAE-0100-5508-0E1B-9FDCF98E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1B0E-008A-41F6-A2BA-A31229D65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3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B87B73-E44D-24DA-6E52-B2B208E1D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B1F55-01A5-5067-E9E4-620599D9C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C0D92-4117-8C52-C664-810793968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F03A0-2D49-4D31-9080-CFA3CF38259A}" type="datetimeFigureOut">
              <a:rPr lang="en-US" smtClean="0"/>
              <a:t>10/9/25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E7CF9-4C7D-3634-927D-E3E6DCBC4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40818-792E-181A-FF98-3BDCC78DB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E1B0E-008A-41F6-A2BA-A31229D65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5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lue background with white text and yellow letters&#10;&#10;Description automatically generated">
            <a:extLst>
              <a:ext uri="{FF2B5EF4-FFF2-40B4-BE49-F238E27FC236}">
                <a16:creationId xmlns:a16="http://schemas.microsoft.com/office/drawing/2014/main" id="{9B0A3B36-D3BA-7950-4A0B-351F29FAA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6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men standing in front of a playground&#10;&#10;Description automatically generated">
            <a:extLst>
              <a:ext uri="{FF2B5EF4-FFF2-40B4-BE49-F238E27FC236}">
                <a16:creationId xmlns:a16="http://schemas.microsoft.com/office/drawing/2014/main" id="{6AA87096-8C08-01E1-7A7F-006892827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4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men digging in the dirt&#10;&#10;Description automatically generated">
            <a:extLst>
              <a:ext uri="{FF2B5EF4-FFF2-40B4-BE49-F238E27FC236}">
                <a16:creationId xmlns:a16="http://schemas.microsoft.com/office/drawing/2014/main" id="{140FECE3-A664-526C-9C7B-985D85D5D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03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wo people looking at a machine&#10;&#10;Description automatically generated">
            <a:extLst>
              <a:ext uri="{FF2B5EF4-FFF2-40B4-BE49-F238E27FC236}">
                <a16:creationId xmlns:a16="http://schemas.microsoft.com/office/drawing/2014/main" id="{7B3571CD-67E6-A116-CB19-55A373ED9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r="-1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0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ollage of people in a wooden structure&#10;&#10;Description automatically generated">
            <a:extLst>
              <a:ext uri="{FF2B5EF4-FFF2-40B4-BE49-F238E27FC236}">
                <a16:creationId xmlns:a16="http://schemas.microsoft.com/office/drawing/2014/main" id="{E7A54522-59B8-F1A6-AD13-7EAA6514C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2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men holding a pipe&#10;&#10;Description automatically generated">
            <a:extLst>
              <a:ext uri="{FF2B5EF4-FFF2-40B4-BE49-F238E27FC236}">
                <a16:creationId xmlns:a16="http://schemas.microsoft.com/office/drawing/2014/main" id="{F7E82345-4A15-3B1C-1384-8CDA3763E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9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boats in a harbor&#10;&#10;Description automatically generated">
            <a:extLst>
              <a:ext uri="{FF2B5EF4-FFF2-40B4-BE49-F238E27FC236}">
                <a16:creationId xmlns:a16="http://schemas.microsoft.com/office/drawing/2014/main" id="{1CB1661B-5E9E-A34B-7194-BC765DBFA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qr code on a blue background&#10;&#10;Description automatically generated">
            <a:extLst>
              <a:ext uri="{FF2B5EF4-FFF2-40B4-BE49-F238E27FC236}">
                <a16:creationId xmlns:a16="http://schemas.microsoft.com/office/drawing/2014/main" id="{317A4AA1-FB26-6DA9-45C8-413C8F2E3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86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FlexIT Distribution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MarketingTeam PYA</dc:creator>
  <cp:lastModifiedBy>MarketingTeam PYA</cp:lastModifiedBy>
  <cp:revision>4</cp:revision>
  <dcterms:created xsi:type="dcterms:W3CDTF">2025-09-23T13:30:15Z</dcterms:created>
  <dcterms:modified xsi:type="dcterms:W3CDTF">2025-10-09T07:08:55Z</dcterms:modified>
</cp:coreProperties>
</file>